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20664-52F0-405A-8123-57FFD2057574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8DE93-1A88-4A41-AEB7-363D9731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2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8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2552-BF24-49D5-86DF-143B257B53B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82F1-E58B-473B-B41D-BD1664D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tags" Target="../tags/tag129.xml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26" Type="http://schemas.openxmlformats.org/officeDocument/2006/relationships/tags" Target="../tags/tag127.xml"/><Relationship Id="rId134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16" Type="http://schemas.openxmlformats.org/officeDocument/2006/relationships/tags" Target="../tags/tag117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30" Type="http://schemas.openxmlformats.org/officeDocument/2006/relationships/tags" Target="../tags/tag13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2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76" Type="http://schemas.openxmlformats.org/officeDocument/2006/relationships/tags" Target="../tags/tag244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74" Type="http://schemas.openxmlformats.org/officeDocument/2006/relationships/tags" Target="../tags/tag242.xml"/><Relationship Id="rId79" Type="http://schemas.openxmlformats.org/officeDocument/2006/relationships/image" Target="../media/image3.png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tags" Target="../tags/tag245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Laws of Motion</a:t>
            </a:r>
          </a:p>
          <a:p>
            <a:endParaRPr lang="en-US" dirty="0"/>
          </a:p>
          <a:p>
            <a:r>
              <a:rPr lang="en-US" dirty="0" smtClean="0"/>
              <a:t>The First Law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</a:p>
          <a:p>
            <a:pPr lvl="1"/>
            <a:r>
              <a:rPr lang="en-US" dirty="0" smtClean="0"/>
              <a:t>How do you know when an object is in motion?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a force and how does it impact a motion?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So what happens when we combine these two ideas?</a:t>
            </a:r>
          </a:p>
          <a:p>
            <a:pPr lvl="1"/>
            <a:r>
              <a:rPr lang="en-US" dirty="0" smtClean="0"/>
              <a:t>You get the Laws of Motion</a:t>
            </a:r>
            <a:endParaRPr lang="en-US" dirty="0"/>
          </a:p>
        </p:txBody>
      </p:sp>
      <p:grpSp>
        <p:nvGrpSpPr>
          <p:cNvPr id="445" name="SMARTInkShape-Group109"/>
          <p:cNvGrpSpPr/>
          <p:nvPr/>
        </p:nvGrpSpPr>
        <p:grpSpPr>
          <a:xfrm>
            <a:off x="1507403" y="2771775"/>
            <a:ext cx="1826348" cy="684671"/>
            <a:chOff x="1507403" y="2771775"/>
            <a:chExt cx="1826348" cy="684671"/>
          </a:xfrm>
        </p:grpSpPr>
        <p:sp>
          <p:nvSpPr>
            <p:cNvPr id="440" name="SMARTInkShape-788"/>
            <p:cNvSpPr/>
            <p:nvPr>
              <p:custDataLst>
                <p:tags r:id="rId129"/>
              </p:custDataLst>
            </p:nvPr>
          </p:nvSpPr>
          <p:spPr>
            <a:xfrm>
              <a:off x="1507403" y="2868480"/>
              <a:ext cx="340448" cy="291127"/>
            </a:xfrm>
            <a:custGeom>
              <a:avLst/>
              <a:gdLst/>
              <a:ahLst/>
              <a:cxnLst/>
              <a:rect l="0" t="0" r="0" b="0"/>
              <a:pathLst>
                <a:path w="340448" h="291127">
                  <a:moveTo>
                    <a:pt x="264247" y="122370"/>
                  </a:moveTo>
                  <a:lnTo>
                    <a:pt x="264247" y="122370"/>
                  </a:lnTo>
                  <a:lnTo>
                    <a:pt x="273656" y="122370"/>
                  </a:lnTo>
                  <a:lnTo>
                    <a:pt x="266218" y="104470"/>
                  </a:lnTo>
                  <a:lnTo>
                    <a:pt x="265561" y="100911"/>
                  </a:lnTo>
                  <a:lnTo>
                    <a:pt x="262009" y="94136"/>
                  </a:lnTo>
                  <a:lnTo>
                    <a:pt x="259580" y="90847"/>
                  </a:lnTo>
                  <a:lnTo>
                    <a:pt x="256881" y="81549"/>
                  </a:lnTo>
                  <a:lnTo>
                    <a:pt x="256161" y="76106"/>
                  </a:lnTo>
                  <a:lnTo>
                    <a:pt x="249717" y="64414"/>
                  </a:lnTo>
                  <a:lnTo>
                    <a:pt x="216740" y="19808"/>
                  </a:lnTo>
                  <a:lnTo>
                    <a:pt x="209266" y="12228"/>
                  </a:lnTo>
                  <a:lnTo>
                    <a:pt x="198889" y="5332"/>
                  </a:lnTo>
                  <a:lnTo>
                    <a:pt x="176090" y="556"/>
                  </a:lnTo>
                  <a:lnTo>
                    <a:pt x="146488" y="0"/>
                  </a:lnTo>
                  <a:lnTo>
                    <a:pt x="129359" y="3778"/>
                  </a:lnTo>
                  <a:lnTo>
                    <a:pt x="81813" y="34208"/>
                  </a:lnTo>
                  <a:lnTo>
                    <a:pt x="38277" y="75678"/>
                  </a:lnTo>
                  <a:lnTo>
                    <a:pt x="25174" y="95268"/>
                  </a:lnTo>
                  <a:lnTo>
                    <a:pt x="8139" y="139516"/>
                  </a:lnTo>
                  <a:lnTo>
                    <a:pt x="685" y="169431"/>
                  </a:lnTo>
                  <a:lnTo>
                    <a:pt x="0" y="188794"/>
                  </a:lnTo>
                  <a:lnTo>
                    <a:pt x="3223" y="207983"/>
                  </a:lnTo>
                  <a:lnTo>
                    <a:pt x="16045" y="231580"/>
                  </a:lnTo>
                  <a:lnTo>
                    <a:pt x="48340" y="264993"/>
                  </a:lnTo>
                  <a:lnTo>
                    <a:pt x="74686" y="281398"/>
                  </a:lnTo>
                  <a:lnTo>
                    <a:pt x="94272" y="288299"/>
                  </a:lnTo>
                  <a:lnTo>
                    <a:pt x="128042" y="291126"/>
                  </a:lnTo>
                  <a:lnTo>
                    <a:pt x="159684" y="284672"/>
                  </a:lnTo>
                  <a:lnTo>
                    <a:pt x="195401" y="268767"/>
                  </a:lnTo>
                  <a:lnTo>
                    <a:pt x="242573" y="235484"/>
                  </a:lnTo>
                  <a:lnTo>
                    <a:pt x="282779" y="193279"/>
                  </a:lnTo>
                  <a:lnTo>
                    <a:pt x="340447" y="12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789"/>
            <p:cNvSpPr/>
            <p:nvPr>
              <p:custDataLst>
                <p:tags r:id="rId130"/>
              </p:custDataLst>
            </p:nvPr>
          </p:nvSpPr>
          <p:spPr>
            <a:xfrm>
              <a:off x="1830551" y="2771775"/>
              <a:ext cx="322100" cy="342901"/>
            </a:xfrm>
            <a:custGeom>
              <a:avLst/>
              <a:gdLst/>
              <a:ahLst/>
              <a:cxnLst/>
              <a:rect l="0" t="0" r="0" b="0"/>
              <a:pathLst>
                <a:path w="322100" h="342901">
                  <a:moveTo>
                    <a:pt x="26824" y="0"/>
                  </a:moveTo>
                  <a:lnTo>
                    <a:pt x="26824" y="0"/>
                  </a:lnTo>
                  <a:lnTo>
                    <a:pt x="4158" y="0"/>
                  </a:lnTo>
                  <a:lnTo>
                    <a:pt x="2188" y="1058"/>
                  </a:lnTo>
                  <a:lnTo>
                    <a:pt x="875" y="2822"/>
                  </a:lnTo>
                  <a:lnTo>
                    <a:pt x="0" y="5057"/>
                  </a:lnTo>
                  <a:lnTo>
                    <a:pt x="1849" y="13183"/>
                  </a:lnTo>
                  <a:lnTo>
                    <a:pt x="5141" y="24909"/>
                  </a:lnTo>
                  <a:lnTo>
                    <a:pt x="12484" y="67446"/>
                  </a:lnTo>
                  <a:lnTo>
                    <a:pt x="25011" y="112532"/>
                  </a:lnTo>
                  <a:lnTo>
                    <a:pt x="43948" y="159380"/>
                  </a:lnTo>
                  <a:lnTo>
                    <a:pt x="63250" y="204579"/>
                  </a:lnTo>
                  <a:lnTo>
                    <a:pt x="79841" y="246668"/>
                  </a:lnTo>
                  <a:lnTo>
                    <a:pt x="96548" y="290089"/>
                  </a:lnTo>
                  <a:lnTo>
                    <a:pt x="121909" y="333156"/>
                  </a:lnTo>
                  <a:lnTo>
                    <a:pt x="122070" y="287609"/>
                  </a:lnTo>
                  <a:lnTo>
                    <a:pt x="127129" y="247613"/>
                  </a:lnTo>
                  <a:lnTo>
                    <a:pt x="135331" y="207305"/>
                  </a:lnTo>
                  <a:lnTo>
                    <a:pt x="149521" y="163494"/>
                  </a:lnTo>
                  <a:lnTo>
                    <a:pt x="166732" y="117549"/>
                  </a:lnTo>
                  <a:lnTo>
                    <a:pt x="177553" y="101280"/>
                  </a:lnTo>
                  <a:lnTo>
                    <a:pt x="189417" y="92639"/>
                  </a:lnTo>
                  <a:lnTo>
                    <a:pt x="195545" y="90334"/>
                  </a:lnTo>
                  <a:lnTo>
                    <a:pt x="207997" y="90596"/>
                  </a:lnTo>
                  <a:lnTo>
                    <a:pt x="219529" y="94240"/>
                  </a:lnTo>
                  <a:lnTo>
                    <a:pt x="228182" y="99387"/>
                  </a:lnTo>
                  <a:lnTo>
                    <a:pt x="256018" y="142688"/>
                  </a:lnTo>
                  <a:lnTo>
                    <a:pt x="271828" y="174217"/>
                  </a:lnTo>
                  <a:lnTo>
                    <a:pt x="283215" y="210370"/>
                  </a:lnTo>
                  <a:lnTo>
                    <a:pt x="296544" y="255456"/>
                  </a:lnTo>
                  <a:lnTo>
                    <a:pt x="306178" y="295353"/>
                  </a:lnTo>
                  <a:lnTo>
                    <a:pt x="312369" y="325825"/>
                  </a:lnTo>
                  <a:lnTo>
                    <a:pt x="32209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790"/>
            <p:cNvSpPr/>
            <p:nvPr>
              <p:custDataLst>
                <p:tags r:id="rId131"/>
              </p:custDataLst>
            </p:nvPr>
          </p:nvSpPr>
          <p:spPr>
            <a:xfrm>
              <a:off x="2201152" y="2858088"/>
              <a:ext cx="265824" cy="221357"/>
            </a:xfrm>
            <a:custGeom>
              <a:avLst/>
              <a:gdLst/>
              <a:ahLst/>
              <a:cxnLst/>
              <a:rect l="0" t="0" r="0" b="0"/>
              <a:pathLst>
                <a:path w="265824" h="221357">
                  <a:moveTo>
                    <a:pt x="189623" y="8937"/>
                  </a:moveTo>
                  <a:lnTo>
                    <a:pt x="189623" y="8937"/>
                  </a:lnTo>
                  <a:lnTo>
                    <a:pt x="189623" y="3880"/>
                  </a:lnTo>
                  <a:lnTo>
                    <a:pt x="188565" y="2391"/>
                  </a:lnTo>
                  <a:lnTo>
                    <a:pt x="186801" y="1398"/>
                  </a:lnTo>
                  <a:lnTo>
                    <a:pt x="176440" y="0"/>
                  </a:lnTo>
                  <a:lnTo>
                    <a:pt x="165772" y="732"/>
                  </a:lnTo>
                  <a:lnTo>
                    <a:pt x="146808" y="8152"/>
                  </a:lnTo>
                  <a:lnTo>
                    <a:pt x="103277" y="40126"/>
                  </a:lnTo>
                  <a:lnTo>
                    <a:pt x="63730" y="85481"/>
                  </a:lnTo>
                  <a:lnTo>
                    <a:pt x="27289" y="128362"/>
                  </a:lnTo>
                  <a:lnTo>
                    <a:pt x="9115" y="154977"/>
                  </a:lnTo>
                  <a:lnTo>
                    <a:pt x="2084" y="181325"/>
                  </a:lnTo>
                  <a:lnTo>
                    <a:pt x="0" y="199127"/>
                  </a:lnTo>
                  <a:lnTo>
                    <a:pt x="2335" y="207413"/>
                  </a:lnTo>
                  <a:lnTo>
                    <a:pt x="4439" y="211105"/>
                  </a:lnTo>
                  <a:lnTo>
                    <a:pt x="17514" y="221356"/>
                  </a:lnTo>
                  <a:lnTo>
                    <a:pt x="37283" y="219409"/>
                  </a:lnTo>
                  <a:lnTo>
                    <a:pt x="77922" y="205969"/>
                  </a:lnTo>
                  <a:lnTo>
                    <a:pt x="104668" y="191259"/>
                  </a:lnTo>
                  <a:lnTo>
                    <a:pt x="134546" y="159722"/>
                  </a:lnTo>
                  <a:lnTo>
                    <a:pt x="162196" y="113500"/>
                  </a:lnTo>
                  <a:lnTo>
                    <a:pt x="173148" y="80018"/>
                  </a:lnTo>
                  <a:lnTo>
                    <a:pt x="174187" y="61342"/>
                  </a:lnTo>
                  <a:lnTo>
                    <a:pt x="171287" y="42219"/>
                  </a:lnTo>
                  <a:lnTo>
                    <a:pt x="169991" y="41708"/>
                  </a:lnTo>
                  <a:lnTo>
                    <a:pt x="165728" y="43963"/>
                  </a:lnTo>
                  <a:lnTo>
                    <a:pt x="162435" y="66352"/>
                  </a:lnTo>
                  <a:lnTo>
                    <a:pt x="162380" y="106356"/>
                  </a:lnTo>
                  <a:lnTo>
                    <a:pt x="168733" y="144811"/>
                  </a:lnTo>
                  <a:lnTo>
                    <a:pt x="183449" y="185397"/>
                  </a:lnTo>
                  <a:lnTo>
                    <a:pt x="192523" y="196019"/>
                  </a:lnTo>
                  <a:lnTo>
                    <a:pt x="215209" y="213804"/>
                  </a:lnTo>
                  <a:lnTo>
                    <a:pt x="226042" y="216405"/>
                  </a:lnTo>
                  <a:lnTo>
                    <a:pt x="265823" y="20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791"/>
            <p:cNvSpPr/>
            <p:nvPr>
              <p:custDataLst>
                <p:tags r:id="rId132"/>
              </p:custDataLst>
            </p:nvPr>
          </p:nvSpPr>
          <p:spPr>
            <a:xfrm>
              <a:off x="2533654" y="2863564"/>
              <a:ext cx="190497" cy="202359"/>
            </a:xfrm>
            <a:custGeom>
              <a:avLst/>
              <a:gdLst/>
              <a:ahLst/>
              <a:cxnLst/>
              <a:rect l="0" t="0" r="0" b="0"/>
              <a:pathLst>
                <a:path w="190497" h="202359">
                  <a:moveTo>
                    <a:pt x="9521" y="32036"/>
                  </a:moveTo>
                  <a:lnTo>
                    <a:pt x="9521" y="32036"/>
                  </a:lnTo>
                  <a:lnTo>
                    <a:pt x="388" y="22903"/>
                  </a:lnTo>
                  <a:lnTo>
                    <a:pt x="0" y="69064"/>
                  </a:lnTo>
                  <a:lnTo>
                    <a:pt x="1055" y="109349"/>
                  </a:lnTo>
                  <a:lnTo>
                    <a:pt x="8197" y="150951"/>
                  </a:lnTo>
                  <a:lnTo>
                    <a:pt x="19144" y="194918"/>
                  </a:lnTo>
                  <a:lnTo>
                    <a:pt x="21228" y="197774"/>
                  </a:lnTo>
                  <a:lnTo>
                    <a:pt x="27121" y="202358"/>
                  </a:lnTo>
                  <a:lnTo>
                    <a:pt x="30749" y="200162"/>
                  </a:lnTo>
                  <a:lnTo>
                    <a:pt x="33198" y="198095"/>
                  </a:lnTo>
                  <a:lnTo>
                    <a:pt x="35919" y="190154"/>
                  </a:lnTo>
                  <a:lnTo>
                    <a:pt x="44355" y="153047"/>
                  </a:lnTo>
                  <a:lnTo>
                    <a:pt x="49798" y="107053"/>
                  </a:lnTo>
                  <a:lnTo>
                    <a:pt x="60751" y="62259"/>
                  </a:lnTo>
                  <a:lnTo>
                    <a:pt x="76253" y="18847"/>
                  </a:lnTo>
                  <a:lnTo>
                    <a:pt x="88907" y="1444"/>
                  </a:lnTo>
                  <a:lnTo>
                    <a:pt x="92078" y="0"/>
                  </a:lnTo>
                  <a:lnTo>
                    <a:pt x="95251" y="95"/>
                  </a:lnTo>
                  <a:lnTo>
                    <a:pt x="98424" y="1217"/>
                  </a:lnTo>
                  <a:lnTo>
                    <a:pt x="100540" y="3023"/>
                  </a:lnTo>
                  <a:lnTo>
                    <a:pt x="102890" y="7853"/>
                  </a:lnTo>
                  <a:lnTo>
                    <a:pt x="117864" y="52308"/>
                  </a:lnTo>
                  <a:lnTo>
                    <a:pt x="130249" y="90486"/>
                  </a:lnTo>
                  <a:lnTo>
                    <a:pt x="140777" y="123320"/>
                  </a:lnTo>
                  <a:lnTo>
                    <a:pt x="168832" y="161271"/>
                  </a:lnTo>
                  <a:lnTo>
                    <a:pt x="190496" y="18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792"/>
            <p:cNvSpPr/>
            <p:nvPr>
              <p:custDataLst>
                <p:tags r:id="rId133"/>
              </p:custDataLst>
            </p:nvPr>
          </p:nvSpPr>
          <p:spPr>
            <a:xfrm>
              <a:off x="2812323" y="2886533"/>
              <a:ext cx="521428" cy="569913"/>
            </a:xfrm>
            <a:custGeom>
              <a:avLst/>
              <a:gdLst/>
              <a:ahLst/>
              <a:cxnLst/>
              <a:rect l="0" t="0" r="0" b="0"/>
              <a:pathLst>
                <a:path w="521428" h="569913">
                  <a:moveTo>
                    <a:pt x="121377" y="56692"/>
                  </a:moveTo>
                  <a:lnTo>
                    <a:pt x="121377" y="56692"/>
                  </a:lnTo>
                  <a:lnTo>
                    <a:pt x="121377" y="48491"/>
                  </a:lnTo>
                  <a:lnTo>
                    <a:pt x="130641" y="9699"/>
                  </a:lnTo>
                  <a:lnTo>
                    <a:pt x="130786" y="4762"/>
                  </a:lnTo>
                  <a:lnTo>
                    <a:pt x="129766" y="3022"/>
                  </a:lnTo>
                  <a:lnTo>
                    <a:pt x="128028" y="1862"/>
                  </a:lnTo>
                  <a:lnTo>
                    <a:pt x="120525" y="229"/>
                  </a:lnTo>
                  <a:lnTo>
                    <a:pt x="117634" y="0"/>
                  </a:lnTo>
                  <a:lnTo>
                    <a:pt x="103452" y="4734"/>
                  </a:lnTo>
                  <a:lnTo>
                    <a:pt x="65943" y="29219"/>
                  </a:lnTo>
                  <a:lnTo>
                    <a:pt x="26278" y="73853"/>
                  </a:lnTo>
                  <a:lnTo>
                    <a:pt x="14553" y="88661"/>
                  </a:lnTo>
                  <a:lnTo>
                    <a:pt x="3059" y="113789"/>
                  </a:lnTo>
                  <a:lnTo>
                    <a:pt x="0" y="128282"/>
                  </a:lnTo>
                  <a:lnTo>
                    <a:pt x="4285" y="144602"/>
                  </a:lnTo>
                  <a:lnTo>
                    <a:pt x="12186" y="159263"/>
                  </a:lnTo>
                  <a:lnTo>
                    <a:pt x="19225" y="165779"/>
                  </a:lnTo>
                  <a:lnTo>
                    <a:pt x="39251" y="169448"/>
                  </a:lnTo>
                  <a:lnTo>
                    <a:pt x="68975" y="169629"/>
                  </a:lnTo>
                  <a:lnTo>
                    <a:pt x="115483" y="157694"/>
                  </a:lnTo>
                  <a:lnTo>
                    <a:pt x="141503" y="143534"/>
                  </a:lnTo>
                  <a:lnTo>
                    <a:pt x="159208" y="125932"/>
                  </a:lnTo>
                  <a:lnTo>
                    <a:pt x="183617" y="83115"/>
                  </a:lnTo>
                  <a:lnTo>
                    <a:pt x="186081" y="74432"/>
                  </a:lnTo>
                  <a:lnTo>
                    <a:pt x="185679" y="70636"/>
                  </a:lnTo>
                  <a:lnTo>
                    <a:pt x="182412" y="63594"/>
                  </a:lnTo>
                  <a:lnTo>
                    <a:pt x="180058" y="61294"/>
                  </a:lnTo>
                  <a:lnTo>
                    <a:pt x="169495" y="56871"/>
                  </a:lnTo>
                  <a:lnTo>
                    <a:pt x="179428" y="98161"/>
                  </a:lnTo>
                  <a:lnTo>
                    <a:pt x="191141" y="133890"/>
                  </a:lnTo>
                  <a:lnTo>
                    <a:pt x="205195" y="174110"/>
                  </a:lnTo>
                  <a:lnTo>
                    <a:pt x="214721" y="205186"/>
                  </a:lnTo>
                  <a:lnTo>
                    <a:pt x="229538" y="240164"/>
                  </a:lnTo>
                  <a:lnTo>
                    <a:pt x="249529" y="274055"/>
                  </a:lnTo>
                  <a:lnTo>
                    <a:pt x="270409" y="307814"/>
                  </a:lnTo>
                  <a:lnTo>
                    <a:pt x="286744" y="343986"/>
                  </a:lnTo>
                  <a:lnTo>
                    <a:pt x="303882" y="378406"/>
                  </a:lnTo>
                  <a:lnTo>
                    <a:pt x="322082" y="411342"/>
                  </a:lnTo>
                  <a:lnTo>
                    <a:pt x="348062" y="457519"/>
                  </a:lnTo>
                  <a:lnTo>
                    <a:pt x="359004" y="481429"/>
                  </a:lnTo>
                  <a:lnTo>
                    <a:pt x="358111" y="495425"/>
                  </a:lnTo>
                  <a:lnTo>
                    <a:pt x="345831" y="527909"/>
                  </a:lnTo>
                  <a:lnTo>
                    <a:pt x="323440" y="552225"/>
                  </a:lnTo>
                  <a:lnTo>
                    <a:pt x="297966" y="566912"/>
                  </a:lnTo>
                  <a:lnTo>
                    <a:pt x="276061" y="569912"/>
                  </a:lnTo>
                  <a:lnTo>
                    <a:pt x="245879" y="565651"/>
                  </a:lnTo>
                  <a:lnTo>
                    <a:pt x="238245" y="561098"/>
                  </a:lnTo>
                  <a:lnTo>
                    <a:pt x="196910" y="519565"/>
                  </a:lnTo>
                  <a:lnTo>
                    <a:pt x="177153" y="493701"/>
                  </a:lnTo>
                  <a:lnTo>
                    <a:pt x="165185" y="465929"/>
                  </a:lnTo>
                  <a:lnTo>
                    <a:pt x="162226" y="436534"/>
                  </a:lnTo>
                  <a:lnTo>
                    <a:pt x="168641" y="401483"/>
                  </a:lnTo>
                  <a:lnTo>
                    <a:pt x="184535" y="364286"/>
                  </a:lnTo>
                  <a:lnTo>
                    <a:pt x="209941" y="325396"/>
                  </a:lnTo>
                  <a:lnTo>
                    <a:pt x="244867" y="281888"/>
                  </a:lnTo>
                  <a:lnTo>
                    <a:pt x="287201" y="240656"/>
                  </a:lnTo>
                  <a:lnTo>
                    <a:pt x="327026" y="196455"/>
                  </a:lnTo>
                  <a:lnTo>
                    <a:pt x="365637" y="157135"/>
                  </a:lnTo>
                  <a:lnTo>
                    <a:pt x="402830" y="124906"/>
                  </a:lnTo>
                  <a:lnTo>
                    <a:pt x="449130" y="81001"/>
                  </a:lnTo>
                  <a:lnTo>
                    <a:pt x="467831" y="54987"/>
                  </a:lnTo>
                  <a:lnTo>
                    <a:pt x="471148" y="46056"/>
                  </a:lnTo>
                  <a:lnTo>
                    <a:pt x="470975" y="42193"/>
                  </a:lnTo>
                  <a:lnTo>
                    <a:pt x="467959" y="35079"/>
                  </a:lnTo>
                  <a:lnTo>
                    <a:pt x="464615" y="32758"/>
                  </a:lnTo>
                  <a:lnTo>
                    <a:pt x="449796" y="29492"/>
                  </a:lnTo>
                  <a:lnTo>
                    <a:pt x="430941" y="29583"/>
                  </a:lnTo>
                  <a:lnTo>
                    <a:pt x="405716" y="36901"/>
                  </a:lnTo>
                  <a:lnTo>
                    <a:pt x="359316" y="63781"/>
                  </a:lnTo>
                  <a:lnTo>
                    <a:pt x="314675" y="102428"/>
                  </a:lnTo>
                  <a:lnTo>
                    <a:pt x="301479" y="117236"/>
                  </a:lnTo>
                  <a:lnTo>
                    <a:pt x="289158" y="142364"/>
                  </a:lnTo>
                  <a:lnTo>
                    <a:pt x="285905" y="156857"/>
                  </a:lnTo>
                  <a:lnTo>
                    <a:pt x="287281" y="170354"/>
                  </a:lnTo>
                  <a:lnTo>
                    <a:pt x="292479" y="183409"/>
                  </a:lnTo>
                  <a:lnTo>
                    <a:pt x="319017" y="215405"/>
                  </a:lnTo>
                  <a:lnTo>
                    <a:pt x="347624" y="229424"/>
                  </a:lnTo>
                  <a:lnTo>
                    <a:pt x="382911" y="240281"/>
                  </a:lnTo>
                  <a:lnTo>
                    <a:pt x="425234" y="245144"/>
                  </a:lnTo>
                  <a:lnTo>
                    <a:pt x="466232" y="246585"/>
                  </a:lnTo>
                  <a:lnTo>
                    <a:pt x="521427" y="247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110"/>
          <p:cNvGrpSpPr/>
          <p:nvPr/>
        </p:nvGrpSpPr>
        <p:grpSpPr>
          <a:xfrm>
            <a:off x="3648075" y="2847975"/>
            <a:ext cx="333376" cy="247058"/>
            <a:chOff x="3648075" y="2847975"/>
            <a:chExt cx="333376" cy="247058"/>
          </a:xfrm>
        </p:grpSpPr>
        <p:sp>
          <p:nvSpPr>
            <p:cNvPr id="446" name="SMARTInkShape-793"/>
            <p:cNvSpPr/>
            <p:nvPr>
              <p:custDataLst>
                <p:tags r:id="rId126"/>
              </p:custDataLst>
            </p:nvPr>
          </p:nvSpPr>
          <p:spPr>
            <a:xfrm>
              <a:off x="3648075" y="29051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18090" y="1058"/>
                  </a:lnTo>
                  <a:lnTo>
                    <a:pt x="18966" y="35689"/>
                  </a:lnTo>
                  <a:lnTo>
                    <a:pt x="19025" y="83129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794"/>
            <p:cNvSpPr/>
            <p:nvPr>
              <p:custDataLst>
                <p:tags r:id="rId127"/>
              </p:custDataLst>
            </p:nvPr>
          </p:nvSpPr>
          <p:spPr>
            <a:xfrm>
              <a:off x="3648075" y="2847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795"/>
            <p:cNvSpPr/>
            <p:nvPr>
              <p:custDataLst>
                <p:tags r:id="rId128"/>
              </p:custDataLst>
            </p:nvPr>
          </p:nvSpPr>
          <p:spPr>
            <a:xfrm>
              <a:off x="3762767" y="2898213"/>
              <a:ext cx="218684" cy="196820"/>
            </a:xfrm>
            <a:custGeom>
              <a:avLst/>
              <a:gdLst/>
              <a:ahLst/>
              <a:cxnLst/>
              <a:rect l="0" t="0" r="0" b="0"/>
              <a:pathLst>
                <a:path w="218684" h="196820">
                  <a:moveTo>
                    <a:pt x="9133" y="64062"/>
                  </a:moveTo>
                  <a:lnTo>
                    <a:pt x="9133" y="64062"/>
                  </a:lnTo>
                  <a:lnTo>
                    <a:pt x="4077" y="64062"/>
                  </a:lnTo>
                  <a:lnTo>
                    <a:pt x="2587" y="65120"/>
                  </a:lnTo>
                  <a:lnTo>
                    <a:pt x="1594" y="66884"/>
                  </a:lnTo>
                  <a:lnTo>
                    <a:pt x="0" y="77319"/>
                  </a:lnTo>
                  <a:lnTo>
                    <a:pt x="744" y="103722"/>
                  </a:lnTo>
                  <a:lnTo>
                    <a:pt x="12876" y="146987"/>
                  </a:lnTo>
                  <a:lnTo>
                    <a:pt x="18574" y="172125"/>
                  </a:lnTo>
                  <a:lnTo>
                    <a:pt x="25972" y="187282"/>
                  </a:lnTo>
                  <a:lnTo>
                    <a:pt x="28054" y="196819"/>
                  </a:lnTo>
                  <a:lnTo>
                    <a:pt x="29239" y="172929"/>
                  </a:lnTo>
                  <a:lnTo>
                    <a:pt x="35721" y="146519"/>
                  </a:lnTo>
                  <a:lnTo>
                    <a:pt x="42372" y="105985"/>
                  </a:lnTo>
                  <a:lnTo>
                    <a:pt x="54936" y="64817"/>
                  </a:lnTo>
                  <a:lnTo>
                    <a:pt x="76703" y="28933"/>
                  </a:lnTo>
                  <a:lnTo>
                    <a:pt x="95123" y="10615"/>
                  </a:lnTo>
                  <a:lnTo>
                    <a:pt x="111164" y="1306"/>
                  </a:lnTo>
                  <a:lnTo>
                    <a:pt x="115254" y="0"/>
                  </a:lnTo>
                  <a:lnTo>
                    <a:pt x="125442" y="1370"/>
                  </a:lnTo>
                  <a:lnTo>
                    <a:pt x="131122" y="3217"/>
                  </a:lnTo>
                  <a:lnTo>
                    <a:pt x="134909" y="5507"/>
                  </a:lnTo>
                  <a:lnTo>
                    <a:pt x="137434" y="8092"/>
                  </a:lnTo>
                  <a:lnTo>
                    <a:pt x="161650" y="48701"/>
                  </a:lnTo>
                  <a:lnTo>
                    <a:pt x="180593" y="92125"/>
                  </a:lnTo>
                  <a:lnTo>
                    <a:pt x="202809" y="137057"/>
                  </a:lnTo>
                  <a:lnTo>
                    <a:pt x="218683" y="17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111"/>
          <p:cNvGrpSpPr/>
          <p:nvPr/>
        </p:nvGrpSpPr>
        <p:grpSpPr>
          <a:xfrm>
            <a:off x="4324350" y="2733675"/>
            <a:ext cx="1676401" cy="613026"/>
            <a:chOff x="4324350" y="2733675"/>
            <a:chExt cx="1676401" cy="613026"/>
          </a:xfrm>
        </p:grpSpPr>
        <p:sp>
          <p:nvSpPr>
            <p:cNvPr id="450" name="SMARTInkShape-796"/>
            <p:cNvSpPr/>
            <p:nvPr>
              <p:custDataLst>
                <p:tags r:id="rId115"/>
              </p:custDataLst>
            </p:nvPr>
          </p:nvSpPr>
          <p:spPr>
            <a:xfrm>
              <a:off x="4324350" y="2971800"/>
              <a:ext cx="171451" cy="374901"/>
            </a:xfrm>
            <a:custGeom>
              <a:avLst/>
              <a:gdLst/>
              <a:ahLst/>
              <a:cxnLst/>
              <a:rect l="0" t="0" r="0" b="0"/>
              <a:pathLst>
                <a:path w="171451" h="374901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10759" y="33551"/>
                  </a:lnTo>
                  <a:lnTo>
                    <a:pt x="30073" y="73303"/>
                  </a:lnTo>
                  <a:lnTo>
                    <a:pt x="48069" y="116264"/>
                  </a:lnTo>
                  <a:lnTo>
                    <a:pt x="66807" y="162507"/>
                  </a:lnTo>
                  <a:lnTo>
                    <a:pt x="85764" y="209723"/>
                  </a:lnTo>
                  <a:lnTo>
                    <a:pt x="104787" y="257226"/>
                  </a:lnTo>
                  <a:lnTo>
                    <a:pt x="123829" y="299171"/>
                  </a:lnTo>
                  <a:lnTo>
                    <a:pt x="149226" y="341788"/>
                  </a:lnTo>
                  <a:lnTo>
                    <a:pt x="165867" y="373437"/>
                  </a:lnTo>
                  <a:lnTo>
                    <a:pt x="167728" y="374900"/>
                  </a:lnTo>
                  <a:lnTo>
                    <a:pt x="168968" y="374816"/>
                  </a:lnTo>
                  <a:lnTo>
                    <a:pt x="169796" y="373702"/>
                  </a:lnTo>
                  <a:lnTo>
                    <a:pt x="170960" y="367079"/>
                  </a:lnTo>
                  <a:lnTo>
                    <a:pt x="17145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797"/>
            <p:cNvSpPr/>
            <p:nvPr>
              <p:custDataLst>
                <p:tags r:id="rId116"/>
              </p:custDataLst>
            </p:nvPr>
          </p:nvSpPr>
          <p:spPr>
            <a:xfrm>
              <a:off x="4354249" y="2889167"/>
              <a:ext cx="214928" cy="215000"/>
            </a:xfrm>
            <a:custGeom>
              <a:avLst/>
              <a:gdLst/>
              <a:ahLst/>
              <a:cxnLst/>
              <a:rect l="0" t="0" r="0" b="0"/>
              <a:pathLst>
                <a:path w="214928" h="215000">
                  <a:moveTo>
                    <a:pt x="8201" y="101683"/>
                  </a:moveTo>
                  <a:lnTo>
                    <a:pt x="8201" y="101683"/>
                  </a:lnTo>
                  <a:lnTo>
                    <a:pt x="3145" y="101683"/>
                  </a:lnTo>
                  <a:lnTo>
                    <a:pt x="1655" y="100625"/>
                  </a:lnTo>
                  <a:lnTo>
                    <a:pt x="662" y="98861"/>
                  </a:lnTo>
                  <a:lnTo>
                    <a:pt x="0" y="96627"/>
                  </a:lnTo>
                  <a:lnTo>
                    <a:pt x="20251" y="49633"/>
                  </a:lnTo>
                  <a:lnTo>
                    <a:pt x="40346" y="29229"/>
                  </a:lnTo>
                  <a:lnTo>
                    <a:pt x="76639" y="10975"/>
                  </a:lnTo>
                  <a:lnTo>
                    <a:pt x="123477" y="0"/>
                  </a:lnTo>
                  <a:lnTo>
                    <a:pt x="158068" y="646"/>
                  </a:lnTo>
                  <a:lnTo>
                    <a:pt x="177467" y="5978"/>
                  </a:lnTo>
                  <a:lnTo>
                    <a:pt x="193144" y="15403"/>
                  </a:lnTo>
                  <a:lnTo>
                    <a:pt x="208814" y="32609"/>
                  </a:lnTo>
                  <a:lnTo>
                    <a:pt x="213778" y="47700"/>
                  </a:lnTo>
                  <a:lnTo>
                    <a:pt x="214927" y="66049"/>
                  </a:lnTo>
                  <a:lnTo>
                    <a:pt x="208565" y="99121"/>
                  </a:lnTo>
                  <a:lnTo>
                    <a:pt x="192687" y="129499"/>
                  </a:lnTo>
                  <a:lnTo>
                    <a:pt x="159413" y="168208"/>
                  </a:lnTo>
                  <a:lnTo>
                    <a:pt x="141023" y="185225"/>
                  </a:lnTo>
                  <a:lnTo>
                    <a:pt x="93857" y="208509"/>
                  </a:lnTo>
                  <a:lnTo>
                    <a:pt x="56653" y="214999"/>
                  </a:lnTo>
                  <a:lnTo>
                    <a:pt x="44552" y="214487"/>
                  </a:lnTo>
                  <a:lnTo>
                    <a:pt x="27251" y="20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798"/>
            <p:cNvSpPr/>
            <p:nvPr>
              <p:custDataLst>
                <p:tags r:id="rId117"/>
              </p:custDataLst>
            </p:nvPr>
          </p:nvSpPr>
          <p:spPr>
            <a:xfrm>
              <a:off x="4592370" y="2917137"/>
              <a:ext cx="196074" cy="220855"/>
            </a:xfrm>
            <a:custGeom>
              <a:avLst/>
              <a:gdLst/>
              <a:ahLst/>
              <a:cxnLst/>
              <a:rect l="0" t="0" r="0" b="0"/>
              <a:pathLst>
                <a:path w="196074" h="220855">
                  <a:moveTo>
                    <a:pt x="8205" y="26088"/>
                  </a:moveTo>
                  <a:lnTo>
                    <a:pt x="8205" y="26088"/>
                  </a:lnTo>
                  <a:lnTo>
                    <a:pt x="5383" y="73564"/>
                  </a:lnTo>
                  <a:lnTo>
                    <a:pt x="4" y="119427"/>
                  </a:lnTo>
                  <a:lnTo>
                    <a:pt x="0" y="158002"/>
                  </a:lnTo>
                  <a:lnTo>
                    <a:pt x="6362" y="179239"/>
                  </a:lnTo>
                  <a:lnTo>
                    <a:pt x="24197" y="208884"/>
                  </a:lnTo>
                  <a:lnTo>
                    <a:pt x="30482" y="213164"/>
                  </a:lnTo>
                  <a:lnTo>
                    <a:pt x="50083" y="220630"/>
                  </a:lnTo>
                  <a:lnTo>
                    <a:pt x="64212" y="220854"/>
                  </a:lnTo>
                  <a:lnTo>
                    <a:pt x="110894" y="206601"/>
                  </a:lnTo>
                  <a:lnTo>
                    <a:pt x="143024" y="189215"/>
                  </a:lnTo>
                  <a:lnTo>
                    <a:pt x="160452" y="171553"/>
                  </a:lnTo>
                  <a:lnTo>
                    <a:pt x="186756" y="129950"/>
                  </a:lnTo>
                  <a:lnTo>
                    <a:pt x="195165" y="102017"/>
                  </a:lnTo>
                  <a:lnTo>
                    <a:pt x="196073" y="83118"/>
                  </a:lnTo>
                  <a:lnTo>
                    <a:pt x="192949" y="64135"/>
                  </a:lnTo>
                  <a:lnTo>
                    <a:pt x="185211" y="47936"/>
                  </a:lnTo>
                  <a:lnTo>
                    <a:pt x="162996" y="20291"/>
                  </a:lnTo>
                  <a:lnTo>
                    <a:pt x="139441" y="5908"/>
                  </a:lnTo>
                  <a:lnTo>
                    <a:pt x="117410" y="0"/>
                  </a:lnTo>
                  <a:lnTo>
                    <a:pt x="104012" y="1441"/>
                  </a:lnTo>
                  <a:lnTo>
                    <a:pt x="65233" y="14964"/>
                  </a:lnTo>
                  <a:lnTo>
                    <a:pt x="50837" y="25024"/>
                  </a:lnTo>
                  <a:lnTo>
                    <a:pt x="40205" y="39374"/>
                  </a:lnTo>
                  <a:lnTo>
                    <a:pt x="22414" y="76129"/>
                  </a:lnTo>
                  <a:lnTo>
                    <a:pt x="17730" y="12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799"/>
            <p:cNvSpPr/>
            <p:nvPr>
              <p:custDataLst>
                <p:tags r:id="rId118"/>
              </p:custDataLst>
            </p:nvPr>
          </p:nvSpPr>
          <p:spPr>
            <a:xfrm>
              <a:off x="4796902" y="2848091"/>
              <a:ext cx="169401" cy="273802"/>
            </a:xfrm>
            <a:custGeom>
              <a:avLst/>
              <a:gdLst/>
              <a:ahLst/>
              <a:cxnLst/>
              <a:rect l="0" t="0" r="0" b="0"/>
              <a:pathLst>
                <a:path w="169401" h="273802">
                  <a:moveTo>
                    <a:pt x="127523" y="9409"/>
                  </a:moveTo>
                  <a:lnTo>
                    <a:pt x="127523" y="9409"/>
                  </a:lnTo>
                  <a:lnTo>
                    <a:pt x="127523" y="1208"/>
                  </a:lnTo>
                  <a:lnTo>
                    <a:pt x="126465" y="767"/>
                  </a:lnTo>
                  <a:lnTo>
                    <a:pt x="114266" y="0"/>
                  </a:lnTo>
                  <a:lnTo>
                    <a:pt x="100077" y="4975"/>
                  </a:lnTo>
                  <a:lnTo>
                    <a:pt x="82864" y="17196"/>
                  </a:lnTo>
                  <a:lnTo>
                    <a:pt x="41600" y="55409"/>
                  </a:lnTo>
                  <a:lnTo>
                    <a:pt x="21416" y="84700"/>
                  </a:lnTo>
                  <a:lnTo>
                    <a:pt x="19743" y="90295"/>
                  </a:lnTo>
                  <a:lnTo>
                    <a:pt x="20707" y="102155"/>
                  </a:lnTo>
                  <a:lnTo>
                    <a:pt x="27200" y="120733"/>
                  </a:lnTo>
                  <a:lnTo>
                    <a:pt x="45939" y="139643"/>
                  </a:lnTo>
                  <a:lnTo>
                    <a:pt x="87146" y="163803"/>
                  </a:lnTo>
                  <a:lnTo>
                    <a:pt x="110621" y="178628"/>
                  </a:lnTo>
                  <a:lnTo>
                    <a:pt x="156960" y="202953"/>
                  </a:lnTo>
                  <a:lnTo>
                    <a:pt x="168112" y="212570"/>
                  </a:lnTo>
                  <a:lnTo>
                    <a:pt x="169400" y="216817"/>
                  </a:lnTo>
                  <a:lnTo>
                    <a:pt x="168007" y="227179"/>
                  </a:lnTo>
                  <a:lnTo>
                    <a:pt x="161273" y="239857"/>
                  </a:lnTo>
                  <a:lnTo>
                    <a:pt x="132349" y="255372"/>
                  </a:lnTo>
                  <a:lnTo>
                    <a:pt x="90265" y="268318"/>
                  </a:lnTo>
                  <a:lnTo>
                    <a:pt x="54395" y="273801"/>
                  </a:lnTo>
                  <a:lnTo>
                    <a:pt x="28714" y="270368"/>
                  </a:lnTo>
                  <a:lnTo>
                    <a:pt x="12756" y="262649"/>
                  </a:lnTo>
                  <a:lnTo>
                    <a:pt x="1325" y="248602"/>
                  </a:lnTo>
                  <a:lnTo>
                    <a:pt x="0" y="242955"/>
                  </a:lnTo>
                  <a:lnTo>
                    <a:pt x="3698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800"/>
            <p:cNvSpPr/>
            <p:nvPr>
              <p:custDataLst>
                <p:tags r:id="rId119"/>
              </p:custDataLst>
            </p:nvPr>
          </p:nvSpPr>
          <p:spPr>
            <a:xfrm>
              <a:off x="5061813" y="2971800"/>
              <a:ext cx="15013" cy="209551"/>
            </a:xfrm>
            <a:custGeom>
              <a:avLst/>
              <a:gdLst/>
              <a:ahLst/>
              <a:cxnLst/>
              <a:rect l="0" t="0" r="0" b="0"/>
              <a:pathLst>
                <a:path w="15013" h="209551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5073" y="41418"/>
                  </a:lnTo>
                  <a:lnTo>
                    <a:pt x="5406" y="81912"/>
                  </a:lnTo>
                  <a:lnTo>
                    <a:pt x="5463" y="118227"/>
                  </a:lnTo>
                  <a:lnTo>
                    <a:pt x="6540" y="161877"/>
                  </a:lnTo>
                  <a:lnTo>
                    <a:pt x="1501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801"/>
            <p:cNvSpPr/>
            <p:nvPr>
              <p:custDataLst>
                <p:tags r:id="rId120"/>
              </p:custDataLst>
            </p:nvPr>
          </p:nvSpPr>
          <p:spPr>
            <a:xfrm>
              <a:off x="5095875" y="2857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802"/>
            <p:cNvSpPr/>
            <p:nvPr>
              <p:custDataLst>
                <p:tags r:id="rId121"/>
              </p:custDataLst>
            </p:nvPr>
          </p:nvSpPr>
          <p:spPr>
            <a:xfrm>
              <a:off x="5238750" y="2733675"/>
              <a:ext cx="66676" cy="419101"/>
            </a:xfrm>
            <a:custGeom>
              <a:avLst/>
              <a:gdLst/>
              <a:ahLst/>
              <a:cxnLst/>
              <a:rect l="0" t="0" r="0" b="0"/>
              <a:pathLst>
                <a:path w="66676" h="419101">
                  <a:moveTo>
                    <a:pt x="0" y="0"/>
                  </a:moveTo>
                  <a:lnTo>
                    <a:pt x="0" y="0"/>
                  </a:lnTo>
                  <a:lnTo>
                    <a:pt x="1059" y="23851"/>
                  </a:lnTo>
                  <a:lnTo>
                    <a:pt x="9701" y="69130"/>
                  </a:lnTo>
                  <a:lnTo>
                    <a:pt x="19712" y="115412"/>
                  </a:lnTo>
                  <a:lnTo>
                    <a:pt x="28771" y="158374"/>
                  </a:lnTo>
                  <a:lnTo>
                    <a:pt x="35013" y="192097"/>
                  </a:lnTo>
                  <a:lnTo>
                    <a:pt x="41314" y="224723"/>
                  </a:lnTo>
                  <a:lnTo>
                    <a:pt x="47642" y="256863"/>
                  </a:lnTo>
                  <a:lnTo>
                    <a:pt x="54333" y="301885"/>
                  </a:lnTo>
                  <a:lnTo>
                    <a:pt x="59137" y="342036"/>
                  </a:lnTo>
                  <a:lnTo>
                    <a:pt x="65186" y="383417"/>
                  </a:lnTo>
                  <a:lnTo>
                    <a:pt x="66675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803"/>
            <p:cNvSpPr/>
            <p:nvPr>
              <p:custDataLst>
                <p:tags r:id="rId122"/>
              </p:custDataLst>
            </p:nvPr>
          </p:nvSpPr>
          <p:spPr>
            <a:xfrm>
              <a:off x="5200650" y="2943782"/>
              <a:ext cx="295276" cy="189944"/>
            </a:xfrm>
            <a:custGeom>
              <a:avLst/>
              <a:gdLst/>
              <a:ahLst/>
              <a:cxnLst/>
              <a:rect l="0" t="0" r="0" b="0"/>
              <a:pathLst>
                <a:path w="295276" h="189944">
                  <a:moveTo>
                    <a:pt x="0" y="56593"/>
                  </a:moveTo>
                  <a:lnTo>
                    <a:pt x="0" y="56593"/>
                  </a:lnTo>
                  <a:lnTo>
                    <a:pt x="41418" y="37295"/>
                  </a:lnTo>
                  <a:lnTo>
                    <a:pt x="81912" y="24794"/>
                  </a:lnTo>
                  <a:lnTo>
                    <a:pt x="124130" y="12133"/>
                  </a:lnTo>
                  <a:lnTo>
                    <a:pt x="169315" y="2263"/>
                  </a:lnTo>
                  <a:lnTo>
                    <a:pt x="209128" y="0"/>
                  </a:lnTo>
                  <a:lnTo>
                    <a:pt x="228412" y="5335"/>
                  </a:lnTo>
                  <a:lnTo>
                    <a:pt x="256550" y="20950"/>
                  </a:lnTo>
                  <a:lnTo>
                    <a:pt x="265011" y="33343"/>
                  </a:lnTo>
                  <a:lnTo>
                    <a:pt x="281294" y="69798"/>
                  </a:lnTo>
                  <a:lnTo>
                    <a:pt x="291905" y="115987"/>
                  </a:lnTo>
                  <a:lnTo>
                    <a:pt x="295144" y="162625"/>
                  </a:lnTo>
                  <a:lnTo>
                    <a:pt x="295275" y="189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804"/>
            <p:cNvSpPr/>
            <p:nvPr>
              <p:custDataLst>
                <p:tags r:id="rId123"/>
              </p:custDataLst>
            </p:nvPr>
          </p:nvSpPr>
          <p:spPr>
            <a:xfrm>
              <a:off x="5576447" y="2839176"/>
              <a:ext cx="176468" cy="198739"/>
            </a:xfrm>
            <a:custGeom>
              <a:avLst/>
              <a:gdLst/>
              <a:ahLst/>
              <a:cxnLst/>
              <a:rect l="0" t="0" r="0" b="0"/>
              <a:pathLst>
                <a:path w="176468" h="198739">
                  <a:moveTo>
                    <a:pt x="24253" y="65949"/>
                  </a:moveTo>
                  <a:lnTo>
                    <a:pt x="24253" y="65949"/>
                  </a:lnTo>
                  <a:lnTo>
                    <a:pt x="24253" y="79206"/>
                  </a:lnTo>
                  <a:lnTo>
                    <a:pt x="21431" y="85247"/>
                  </a:lnTo>
                  <a:lnTo>
                    <a:pt x="17707" y="91459"/>
                  </a:lnTo>
                  <a:lnTo>
                    <a:pt x="14552" y="100907"/>
                  </a:lnTo>
                  <a:lnTo>
                    <a:pt x="8443" y="111467"/>
                  </a:lnTo>
                  <a:lnTo>
                    <a:pt x="5105" y="126473"/>
                  </a:lnTo>
                  <a:lnTo>
                    <a:pt x="573" y="134477"/>
                  </a:lnTo>
                  <a:lnTo>
                    <a:pt x="0" y="139151"/>
                  </a:lnTo>
                  <a:lnTo>
                    <a:pt x="4309" y="162934"/>
                  </a:lnTo>
                  <a:lnTo>
                    <a:pt x="6723" y="166589"/>
                  </a:lnTo>
                  <a:lnTo>
                    <a:pt x="25808" y="180059"/>
                  </a:lnTo>
                  <a:lnTo>
                    <a:pt x="50720" y="195041"/>
                  </a:lnTo>
                  <a:lnTo>
                    <a:pt x="86848" y="198738"/>
                  </a:lnTo>
                  <a:lnTo>
                    <a:pt x="134462" y="188864"/>
                  </a:lnTo>
                  <a:lnTo>
                    <a:pt x="153569" y="179979"/>
                  </a:lnTo>
                  <a:lnTo>
                    <a:pt x="162160" y="172721"/>
                  </a:lnTo>
                  <a:lnTo>
                    <a:pt x="171889" y="157793"/>
                  </a:lnTo>
                  <a:lnTo>
                    <a:pt x="174535" y="149807"/>
                  </a:lnTo>
                  <a:lnTo>
                    <a:pt x="176467" y="108105"/>
                  </a:lnTo>
                  <a:lnTo>
                    <a:pt x="169012" y="75452"/>
                  </a:lnTo>
                  <a:lnTo>
                    <a:pt x="148002" y="28033"/>
                  </a:lnTo>
                  <a:lnTo>
                    <a:pt x="135363" y="7542"/>
                  </a:lnTo>
                  <a:lnTo>
                    <a:pt x="129022" y="2949"/>
                  </a:lnTo>
                  <a:lnTo>
                    <a:pt x="121617" y="907"/>
                  </a:lnTo>
                  <a:lnTo>
                    <a:pt x="111270" y="0"/>
                  </a:lnTo>
                  <a:lnTo>
                    <a:pt x="106606" y="1875"/>
                  </a:lnTo>
                  <a:lnTo>
                    <a:pt x="98601" y="9602"/>
                  </a:lnTo>
                  <a:lnTo>
                    <a:pt x="90928" y="3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805"/>
            <p:cNvSpPr/>
            <p:nvPr>
              <p:custDataLst>
                <p:tags r:id="rId124"/>
              </p:custDataLst>
            </p:nvPr>
          </p:nvSpPr>
          <p:spPr>
            <a:xfrm>
              <a:off x="5781675" y="2867025"/>
              <a:ext cx="219076" cy="197573"/>
            </a:xfrm>
            <a:custGeom>
              <a:avLst/>
              <a:gdLst/>
              <a:ahLst/>
              <a:cxnLst/>
              <a:rect l="0" t="0" r="0" b="0"/>
              <a:pathLst>
                <a:path w="219076" h="19757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89" y="42999"/>
                  </a:lnTo>
                  <a:lnTo>
                    <a:pt x="18542" y="86370"/>
                  </a:lnTo>
                  <a:lnTo>
                    <a:pt x="18983" y="130613"/>
                  </a:lnTo>
                  <a:lnTo>
                    <a:pt x="17983" y="164740"/>
                  </a:lnTo>
                  <a:lnTo>
                    <a:pt x="9917" y="197572"/>
                  </a:lnTo>
                  <a:lnTo>
                    <a:pt x="9787" y="197331"/>
                  </a:lnTo>
                  <a:lnTo>
                    <a:pt x="9559" y="191609"/>
                  </a:lnTo>
                  <a:lnTo>
                    <a:pt x="14591" y="185772"/>
                  </a:lnTo>
                  <a:lnTo>
                    <a:pt x="17069" y="177462"/>
                  </a:lnTo>
                  <a:lnTo>
                    <a:pt x="21286" y="160884"/>
                  </a:lnTo>
                  <a:lnTo>
                    <a:pt x="38296" y="113373"/>
                  </a:lnTo>
                  <a:lnTo>
                    <a:pt x="45596" y="95896"/>
                  </a:lnTo>
                  <a:lnTo>
                    <a:pt x="73594" y="60828"/>
                  </a:lnTo>
                  <a:lnTo>
                    <a:pt x="97300" y="46480"/>
                  </a:lnTo>
                  <a:lnTo>
                    <a:pt x="120856" y="44647"/>
                  </a:lnTo>
                  <a:lnTo>
                    <a:pt x="134545" y="45640"/>
                  </a:lnTo>
                  <a:lnTo>
                    <a:pt x="158223" y="58032"/>
                  </a:lnTo>
                  <a:lnTo>
                    <a:pt x="189181" y="90368"/>
                  </a:lnTo>
                  <a:lnTo>
                    <a:pt x="208958" y="136784"/>
                  </a:lnTo>
                  <a:lnTo>
                    <a:pt x="2190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806"/>
            <p:cNvSpPr/>
            <p:nvPr>
              <p:custDataLst>
                <p:tags r:id="rId125"/>
              </p:custDataLst>
            </p:nvPr>
          </p:nvSpPr>
          <p:spPr>
            <a:xfrm>
              <a:off x="5429250" y="28479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12"/>
          <p:cNvGrpSpPr/>
          <p:nvPr/>
        </p:nvGrpSpPr>
        <p:grpSpPr>
          <a:xfrm>
            <a:off x="6419850" y="2781300"/>
            <a:ext cx="409407" cy="314326"/>
            <a:chOff x="6419850" y="2781300"/>
            <a:chExt cx="409407" cy="314326"/>
          </a:xfrm>
        </p:grpSpPr>
        <p:sp>
          <p:nvSpPr>
            <p:cNvPr id="462" name="SMARTInkShape-807"/>
            <p:cNvSpPr/>
            <p:nvPr>
              <p:custDataLst>
                <p:tags r:id="rId112"/>
              </p:custDataLst>
            </p:nvPr>
          </p:nvSpPr>
          <p:spPr>
            <a:xfrm>
              <a:off x="6419850" y="28956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2173" y="10361"/>
                  </a:lnTo>
                  <a:lnTo>
                    <a:pt x="14465" y="13257"/>
                  </a:lnTo>
                  <a:lnTo>
                    <a:pt x="17012" y="22120"/>
                  </a:lnTo>
                  <a:lnTo>
                    <a:pt x="23704" y="60226"/>
                  </a:lnTo>
                  <a:lnTo>
                    <a:pt x="34159" y="102443"/>
                  </a:lnTo>
                  <a:lnTo>
                    <a:pt x="37870" y="149255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808"/>
            <p:cNvSpPr/>
            <p:nvPr>
              <p:custDataLst>
                <p:tags r:id="rId113"/>
              </p:custDataLst>
            </p:nvPr>
          </p:nvSpPr>
          <p:spPr>
            <a:xfrm>
              <a:off x="6429375" y="2781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809"/>
            <p:cNvSpPr/>
            <p:nvPr>
              <p:custDataLst>
                <p:tags r:id="rId114"/>
              </p:custDataLst>
            </p:nvPr>
          </p:nvSpPr>
          <p:spPr>
            <a:xfrm>
              <a:off x="6572250" y="2916731"/>
              <a:ext cx="257007" cy="178895"/>
            </a:xfrm>
            <a:custGeom>
              <a:avLst/>
              <a:gdLst/>
              <a:ahLst/>
              <a:cxnLst/>
              <a:rect l="0" t="0" r="0" b="0"/>
              <a:pathLst>
                <a:path w="257007" h="178895">
                  <a:moveTo>
                    <a:pt x="0" y="36019"/>
                  </a:moveTo>
                  <a:lnTo>
                    <a:pt x="0" y="36019"/>
                  </a:lnTo>
                  <a:lnTo>
                    <a:pt x="0" y="41075"/>
                  </a:lnTo>
                  <a:lnTo>
                    <a:pt x="16476" y="83965"/>
                  </a:lnTo>
                  <a:lnTo>
                    <a:pt x="20008" y="126852"/>
                  </a:lnTo>
                  <a:lnTo>
                    <a:pt x="26569" y="140549"/>
                  </a:lnTo>
                  <a:lnTo>
                    <a:pt x="28564" y="150269"/>
                  </a:lnTo>
                  <a:lnTo>
                    <a:pt x="29633" y="108561"/>
                  </a:lnTo>
                  <a:lnTo>
                    <a:pt x="45051" y="61744"/>
                  </a:lnTo>
                  <a:lnTo>
                    <a:pt x="49684" y="37997"/>
                  </a:lnTo>
                  <a:lnTo>
                    <a:pt x="52173" y="30987"/>
                  </a:lnTo>
                  <a:lnTo>
                    <a:pt x="60582" y="20377"/>
                  </a:lnTo>
                  <a:lnTo>
                    <a:pt x="83228" y="4942"/>
                  </a:lnTo>
                  <a:lnTo>
                    <a:pt x="116970" y="0"/>
                  </a:lnTo>
                  <a:lnTo>
                    <a:pt x="159513" y="5934"/>
                  </a:lnTo>
                  <a:lnTo>
                    <a:pt x="196114" y="20363"/>
                  </a:lnTo>
                  <a:lnTo>
                    <a:pt x="215682" y="34791"/>
                  </a:lnTo>
                  <a:lnTo>
                    <a:pt x="233652" y="58628"/>
                  </a:lnTo>
                  <a:lnTo>
                    <a:pt x="252828" y="96378"/>
                  </a:lnTo>
                  <a:lnTo>
                    <a:pt x="257006" y="133888"/>
                  </a:lnTo>
                  <a:lnTo>
                    <a:pt x="248959" y="161646"/>
                  </a:lnTo>
                  <a:lnTo>
                    <a:pt x="247465" y="164220"/>
                  </a:lnTo>
                  <a:lnTo>
                    <a:pt x="245410" y="165937"/>
                  </a:lnTo>
                  <a:lnTo>
                    <a:pt x="242982" y="167081"/>
                  </a:lnTo>
                  <a:lnTo>
                    <a:pt x="241363" y="168902"/>
                  </a:lnTo>
                  <a:lnTo>
                    <a:pt x="238125" y="178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113"/>
          <p:cNvGrpSpPr/>
          <p:nvPr/>
        </p:nvGrpSpPr>
        <p:grpSpPr>
          <a:xfrm>
            <a:off x="1181231" y="3381375"/>
            <a:ext cx="2540595" cy="381001"/>
            <a:chOff x="1181231" y="3381375"/>
            <a:chExt cx="2540595" cy="381001"/>
          </a:xfrm>
        </p:grpSpPr>
        <p:sp>
          <p:nvSpPr>
            <p:cNvPr id="466" name="SMARTInkShape-810"/>
            <p:cNvSpPr/>
            <p:nvPr>
              <p:custDataLst>
                <p:tags r:id="rId102"/>
              </p:custDataLst>
            </p:nvPr>
          </p:nvSpPr>
          <p:spPr>
            <a:xfrm>
              <a:off x="1181231" y="3486150"/>
              <a:ext cx="95120" cy="255245"/>
            </a:xfrm>
            <a:custGeom>
              <a:avLst/>
              <a:gdLst/>
              <a:ahLst/>
              <a:cxnLst/>
              <a:rect l="0" t="0" r="0" b="0"/>
              <a:pathLst>
                <a:path w="95120" h="255245">
                  <a:moveTo>
                    <a:pt x="18919" y="9525"/>
                  </a:moveTo>
                  <a:lnTo>
                    <a:pt x="18919" y="9525"/>
                  </a:lnTo>
                  <a:lnTo>
                    <a:pt x="9510" y="9525"/>
                  </a:lnTo>
                  <a:lnTo>
                    <a:pt x="9428" y="14581"/>
                  </a:lnTo>
                  <a:lnTo>
                    <a:pt x="24584" y="60983"/>
                  </a:lnTo>
                  <a:lnTo>
                    <a:pt x="27936" y="105280"/>
                  </a:lnTo>
                  <a:lnTo>
                    <a:pt x="38738" y="144928"/>
                  </a:lnTo>
                  <a:lnTo>
                    <a:pt x="45764" y="176324"/>
                  </a:lnTo>
                  <a:lnTo>
                    <a:pt x="50088" y="209356"/>
                  </a:lnTo>
                  <a:lnTo>
                    <a:pt x="55650" y="229855"/>
                  </a:lnTo>
                  <a:lnTo>
                    <a:pt x="56613" y="240731"/>
                  </a:lnTo>
                  <a:lnTo>
                    <a:pt x="54016" y="247397"/>
                  </a:lnTo>
                  <a:lnTo>
                    <a:pt x="51842" y="250656"/>
                  </a:lnTo>
                  <a:lnTo>
                    <a:pt x="49335" y="252830"/>
                  </a:lnTo>
                  <a:lnTo>
                    <a:pt x="43726" y="255244"/>
                  </a:lnTo>
                  <a:lnTo>
                    <a:pt x="41807" y="254829"/>
                  </a:lnTo>
                  <a:lnTo>
                    <a:pt x="40528" y="253495"/>
                  </a:lnTo>
                  <a:lnTo>
                    <a:pt x="38048" y="249189"/>
                  </a:lnTo>
                  <a:lnTo>
                    <a:pt x="15623" y="212104"/>
                  </a:lnTo>
                  <a:lnTo>
                    <a:pt x="3213" y="168239"/>
                  </a:lnTo>
                  <a:lnTo>
                    <a:pt x="162" y="123626"/>
                  </a:lnTo>
                  <a:lnTo>
                    <a:pt x="0" y="109273"/>
                  </a:lnTo>
                  <a:lnTo>
                    <a:pt x="14045" y="69719"/>
                  </a:lnTo>
                  <a:lnTo>
                    <a:pt x="31395" y="37626"/>
                  </a:lnTo>
                  <a:lnTo>
                    <a:pt x="50821" y="17271"/>
                  </a:lnTo>
                  <a:lnTo>
                    <a:pt x="95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811"/>
            <p:cNvSpPr/>
            <p:nvPr>
              <p:custDataLst>
                <p:tags r:id="rId103"/>
              </p:custDataLst>
            </p:nvPr>
          </p:nvSpPr>
          <p:spPr>
            <a:xfrm>
              <a:off x="1343025" y="3515289"/>
              <a:ext cx="180418" cy="206972"/>
            </a:xfrm>
            <a:custGeom>
              <a:avLst/>
              <a:gdLst/>
              <a:ahLst/>
              <a:cxnLst/>
              <a:rect l="0" t="0" r="0" b="0"/>
              <a:pathLst>
                <a:path w="180418" h="206972">
                  <a:moveTo>
                    <a:pt x="0" y="113736"/>
                  </a:moveTo>
                  <a:lnTo>
                    <a:pt x="0" y="113736"/>
                  </a:lnTo>
                  <a:lnTo>
                    <a:pt x="28378" y="113736"/>
                  </a:lnTo>
                  <a:lnTo>
                    <a:pt x="31619" y="112678"/>
                  </a:lnTo>
                  <a:lnTo>
                    <a:pt x="33779" y="110914"/>
                  </a:lnTo>
                  <a:lnTo>
                    <a:pt x="35220" y="108680"/>
                  </a:lnTo>
                  <a:lnTo>
                    <a:pt x="42464" y="106197"/>
                  </a:lnTo>
                  <a:lnTo>
                    <a:pt x="69419" y="104603"/>
                  </a:lnTo>
                  <a:lnTo>
                    <a:pt x="81300" y="107208"/>
                  </a:lnTo>
                  <a:lnTo>
                    <a:pt x="93939" y="111802"/>
                  </a:lnTo>
                  <a:lnTo>
                    <a:pt x="97551" y="112447"/>
                  </a:lnTo>
                  <a:lnTo>
                    <a:pt x="125599" y="105422"/>
                  </a:lnTo>
                  <a:lnTo>
                    <a:pt x="132728" y="101927"/>
                  </a:lnTo>
                  <a:lnTo>
                    <a:pt x="139423" y="97904"/>
                  </a:lnTo>
                  <a:lnTo>
                    <a:pt x="149143" y="94581"/>
                  </a:lnTo>
                  <a:lnTo>
                    <a:pt x="174622" y="72333"/>
                  </a:lnTo>
                  <a:lnTo>
                    <a:pt x="178152" y="60410"/>
                  </a:lnTo>
                  <a:lnTo>
                    <a:pt x="180417" y="36998"/>
                  </a:lnTo>
                  <a:lnTo>
                    <a:pt x="177905" y="29183"/>
                  </a:lnTo>
                  <a:lnTo>
                    <a:pt x="158570" y="5855"/>
                  </a:lnTo>
                  <a:lnTo>
                    <a:pt x="152320" y="2289"/>
                  </a:lnTo>
                  <a:lnTo>
                    <a:pt x="139684" y="0"/>
                  </a:lnTo>
                  <a:lnTo>
                    <a:pt x="119393" y="7151"/>
                  </a:lnTo>
                  <a:lnTo>
                    <a:pt x="101227" y="16774"/>
                  </a:lnTo>
                  <a:lnTo>
                    <a:pt x="64526" y="50643"/>
                  </a:lnTo>
                  <a:lnTo>
                    <a:pt x="39947" y="97209"/>
                  </a:lnTo>
                  <a:lnTo>
                    <a:pt x="31944" y="125655"/>
                  </a:lnTo>
                  <a:lnTo>
                    <a:pt x="32895" y="140553"/>
                  </a:lnTo>
                  <a:lnTo>
                    <a:pt x="36845" y="153172"/>
                  </a:lnTo>
                  <a:lnTo>
                    <a:pt x="51053" y="178457"/>
                  </a:lnTo>
                  <a:lnTo>
                    <a:pt x="62907" y="187656"/>
                  </a:lnTo>
                  <a:lnTo>
                    <a:pt x="97929" y="204453"/>
                  </a:lnTo>
                  <a:lnTo>
                    <a:pt x="110904" y="206971"/>
                  </a:lnTo>
                  <a:lnTo>
                    <a:pt x="152400" y="199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812"/>
            <p:cNvSpPr/>
            <p:nvPr>
              <p:custDataLst>
                <p:tags r:id="rId104"/>
              </p:custDataLst>
            </p:nvPr>
          </p:nvSpPr>
          <p:spPr>
            <a:xfrm>
              <a:off x="1581150" y="3400425"/>
              <a:ext cx="85726" cy="361951"/>
            </a:xfrm>
            <a:custGeom>
              <a:avLst/>
              <a:gdLst/>
              <a:ahLst/>
              <a:cxnLst/>
              <a:rect l="0" t="0" r="0" b="0"/>
              <a:pathLst>
                <a:path w="85726" h="3619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5488" y="10759"/>
                  </a:lnTo>
                  <a:lnTo>
                    <a:pt x="3155" y="24472"/>
                  </a:lnTo>
                  <a:lnTo>
                    <a:pt x="9885" y="68127"/>
                  </a:lnTo>
                  <a:lnTo>
                    <a:pt x="19748" y="107884"/>
                  </a:lnTo>
                  <a:lnTo>
                    <a:pt x="31888" y="151133"/>
                  </a:lnTo>
                  <a:lnTo>
                    <a:pt x="43419" y="197854"/>
                  </a:lnTo>
                  <a:lnTo>
                    <a:pt x="49616" y="245026"/>
                  </a:lnTo>
                  <a:lnTo>
                    <a:pt x="60718" y="285231"/>
                  </a:lnTo>
                  <a:lnTo>
                    <a:pt x="79409" y="329597"/>
                  </a:lnTo>
                  <a:lnTo>
                    <a:pt x="857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813"/>
            <p:cNvSpPr/>
            <p:nvPr>
              <p:custDataLst>
                <p:tags r:id="rId105"/>
              </p:custDataLst>
            </p:nvPr>
          </p:nvSpPr>
          <p:spPr>
            <a:xfrm>
              <a:off x="1714821" y="3514890"/>
              <a:ext cx="237805" cy="190336"/>
            </a:xfrm>
            <a:custGeom>
              <a:avLst/>
              <a:gdLst/>
              <a:ahLst/>
              <a:cxnLst/>
              <a:rect l="0" t="0" r="0" b="0"/>
              <a:pathLst>
                <a:path w="237805" h="190336">
                  <a:moveTo>
                    <a:pt x="180654" y="47460"/>
                  </a:moveTo>
                  <a:lnTo>
                    <a:pt x="180654" y="47460"/>
                  </a:lnTo>
                  <a:lnTo>
                    <a:pt x="180654" y="15661"/>
                  </a:lnTo>
                  <a:lnTo>
                    <a:pt x="178537" y="12502"/>
                  </a:lnTo>
                  <a:lnTo>
                    <a:pt x="170541" y="6171"/>
                  </a:lnTo>
                  <a:lnTo>
                    <a:pt x="159932" y="2651"/>
                  </a:lnTo>
                  <a:lnTo>
                    <a:pt x="120201" y="0"/>
                  </a:lnTo>
                  <a:lnTo>
                    <a:pt x="99007" y="4940"/>
                  </a:lnTo>
                  <a:lnTo>
                    <a:pt x="72882" y="17149"/>
                  </a:lnTo>
                  <a:lnTo>
                    <a:pt x="28264" y="57256"/>
                  </a:lnTo>
                  <a:lnTo>
                    <a:pt x="16617" y="70864"/>
                  </a:lnTo>
                  <a:lnTo>
                    <a:pt x="5168" y="95316"/>
                  </a:lnTo>
                  <a:lnTo>
                    <a:pt x="0" y="142538"/>
                  </a:lnTo>
                  <a:lnTo>
                    <a:pt x="880" y="154275"/>
                  </a:lnTo>
                  <a:lnTo>
                    <a:pt x="4799" y="163020"/>
                  </a:lnTo>
                  <a:lnTo>
                    <a:pt x="18012" y="173893"/>
                  </a:lnTo>
                  <a:lnTo>
                    <a:pt x="30276" y="178761"/>
                  </a:lnTo>
                  <a:lnTo>
                    <a:pt x="45669" y="180203"/>
                  </a:lnTo>
                  <a:lnTo>
                    <a:pt x="63635" y="175573"/>
                  </a:lnTo>
                  <a:lnTo>
                    <a:pt x="88669" y="163470"/>
                  </a:lnTo>
                  <a:lnTo>
                    <a:pt x="116819" y="144615"/>
                  </a:lnTo>
                  <a:lnTo>
                    <a:pt x="125397" y="140805"/>
                  </a:lnTo>
                  <a:lnTo>
                    <a:pt x="137751" y="128105"/>
                  </a:lnTo>
                  <a:lnTo>
                    <a:pt x="164498" y="84527"/>
                  </a:lnTo>
                  <a:lnTo>
                    <a:pt x="168182" y="74165"/>
                  </a:lnTo>
                  <a:lnTo>
                    <a:pt x="170877" y="63562"/>
                  </a:lnTo>
                  <a:lnTo>
                    <a:pt x="178409" y="48132"/>
                  </a:lnTo>
                  <a:lnTo>
                    <a:pt x="179158" y="44733"/>
                  </a:lnTo>
                  <a:lnTo>
                    <a:pt x="178598" y="42467"/>
                  </a:lnTo>
                  <a:lnTo>
                    <a:pt x="177167" y="40957"/>
                  </a:lnTo>
                  <a:lnTo>
                    <a:pt x="171234" y="37987"/>
                  </a:lnTo>
                  <a:lnTo>
                    <a:pt x="182892" y="85469"/>
                  </a:lnTo>
                  <a:lnTo>
                    <a:pt x="188020" y="104583"/>
                  </a:lnTo>
                  <a:lnTo>
                    <a:pt x="190278" y="116240"/>
                  </a:lnTo>
                  <a:lnTo>
                    <a:pt x="206599" y="152823"/>
                  </a:lnTo>
                  <a:lnTo>
                    <a:pt x="209118" y="164138"/>
                  </a:lnTo>
                  <a:lnTo>
                    <a:pt x="213766" y="172695"/>
                  </a:lnTo>
                  <a:lnTo>
                    <a:pt x="219359" y="177203"/>
                  </a:lnTo>
                  <a:lnTo>
                    <a:pt x="225373" y="180265"/>
                  </a:lnTo>
                  <a:lnTo>
                    <a:pt x="237804" y="1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814"/>
            <p:cNvSpPr/>
            <p:nvPr>
              <p:custDataLst>
                <p:tags r:id="rId106"/>
              </p:custDataLst>
            </p:nvPr>
          </p:nvSpPr>
          <p:spPr>
            <a:xfrm>
              <a:off x="2047875" y="3381375"/>
              <a:ext cx="85726" cy="342901"/>
            </a:xfrm>
            <a:custGeom>
              <a:avLst/>
              <a:gdLst/>
              <a:ahLst/>
              <a:cxnLst/>
              <a:rect l="0" t="0" r="0" b="0"/>
              <a:pathLst>
                <a:path w="85726" h="342901">
                  <a:moveTo>
                    <a:pt x="0" y="0"/>
                  </a:moveTo>
                  <a:lnTo>
                    <a:pt x="0" y="0"/>
                  </a:lnTo>
                  <a:lnTo>
                    <a:pt x="0" y="38540"/>
                  </a:lnTo>
                  <a:lnTo>
                    <a:pt x="0" y="76330"/>
                  </a:lnTo>
                  <a:lnTo>
                    <a:pt x="5056" y="121969"/>
                  </a:lnTo>
                  <a:lnTo>
                    <a:pt x="17305" y="169163"/>
                  </a:lnTo>
                  <a:lnTo>
                    <a:pt x="36188" y="216428"/>
                  </a:lnTo>
                  <a:lnTo>
                    <a:pt x="50422" y="256652"/>
                  </a:lnTo>
                  <a:lnTo>
                    <a:pt x="66625" y="301909"/>
                  </a:lnTo>
                  <a:lnTo>
                    <a:pt x="857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815"/>
            <p:cNvSpPr/>
            <p:nvPr>
              <p:custDataLst>
                <p:tags r:id="rId107"/>
              </p:custDataLst>
            </p:nvPr>
          </p:nvSpPr>
          <p:spPr>
            <a:xfrm>
              <a:off x="2009775" y="3552999"/>
              <a:ext cx="257176" cy="171277"/>
            </a:xfrm>
            <a:custGeom>
              <a:avLst/>
              <a:gdLst/>
              <a:ahLst/>
              <a:cxnLst/>
              <a:rect l="0" t="0" r="0" b="0"/>
              <a:pathLst>
                <a:path w="257176" h="171277">
                  <a:moveTo>
                    <a:pt x="0" y="9351"/>
                  </a:moveTo>
                  <a:lnTo>
                    <a:pt x="0" y="9351"/>
                  </a:lnTo>
                  <a:lnTo>
                    <a:pt x="45056" y="9351"/>
                  </a:lnTo>
                  <a:lnTo>
                    <a:pt x="87660" y="1150"/>
                  </a:lnTo>
                  <a:lnTo>
                    <a:pt x="133605" y="0"/>
                  </a:lnTo>
                  <a:lnTo>
                    <a:pt x="179950" y="907"/>
                  </a:lnTo>
                  <a:lnTo>
                    <a:pt x="215347" y="13086"/>
                  </a:lnTo>
                  <a:lnTo>
                    <a:pt x="229730" y="22217"/>
                  </a:lnTo>
                  <a:lnTo>
                    <a:pt x="244071" y="42388"/>
                  </a:lnTo>
                  <a:lnTo>
                    <a:pt x="250646" y="54373"/>
                  </a:lnTo>
                  <a:lnTo>
                    <a:pt x="249339" y="98952"/>
                  </a:lnTo>
                  <a:lnTo>
                    <a:pt x="247798" y="144043"/>
                  </a:lnTo>
                  <a:lnTo>
                    <a:pt x="247669" y="164266"/>
                  </a:lnTo>
                  <a:lnTo>
                    <a:pt x="248721" y="166603"/>
                  </a:lnTo>
                  <a:lnTo>
                    <a:pt x="250481" y="168161"/>
                  </a:lnTo>
                  <a:lnTo>
                    <a:pt x="257175" y="17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816"/>
            <p:cNvSpPr/>
            <p:nvPr>
              <p:custDataLst>
                <p:tags r:id="rId108"/>
              </p:custDataLst>
            </p:nvPr>
          </p:nvSpPr>
          <p:spPr>
            <a:xfrm>
              <a:off x="2266950" y="3476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817"/>
            <p:cNvSpPr/>
            <p:nvPr>
              <p:custDataLst>
                <p:tags r:id="rId109"/>
              </p:custDataLst>
            </p:nvPr>
          </p:nvSpPr>
          <p:spPr>
            <a:xfrm>
              <a:off x="2390775" y="3497725"/>
              <a:ext cx="233554" cy="234149"/>
            </a:xfrm>
            <a:custGeom>
              <a:avLst/>
              <a:gdLst/>
              <a:ahLst/>
              <a:cxnLst/>
              <a:rect l="0" t="0" r="0" b="0"/>
              <a:pathLst>
                <a:path w="233554" h="234149">
                  <a:moveTo>
                    <a:pt x="38100" y="64625"/>
                  </a:moveTo>
                  <a:lnTo>
                    <a:pt x="38100" y="64625"/>
                  </a:lnTo>
                  <a:lnTo>
                    <a:pt x="33044" y="64625"/>
                  </a:lnTo>
                  <a:lnTo>
                    <a:pt x="31554" y="65683"/>
                  </a:lnTo>
                  <a:lnTo>
                    <a:pt x="30561" y="67447"/>
                  </a:lnTo>
                  <a:lnTo>
                    <a:pt x="29899" y="69681"/>
                  </a:lnTo>
                  <a:lnTo>
                    <a:pt x="21210" y="83923"/>
                  </a:lnTo>
                  <a:lnTo>
                    <a:pt x="19477" y="96424"/>
                  </a:lnTo>
                  <a:lnTo>
                    <a:pt x="30826" y="141075"/>
                  </a:lnTo>
                  <a:lnTo>
                    <a:pt x="46479" y="182993"/>
                  </a:lnTo>
                  <a:lnTo>
                    <a:pt x="68654" y="208911"/>
                  </a:lnTo>
                  <a:lnTo>
                    <a:pt x="102052" y="229570"/>
                  </a:lnTo>
                  <a:lnTo>
                    <a:pt x="120784" y="234148"/>
                  </a:lnTo>
                  <a:lnTo>
                    <a:pt x="144796" y="230447"/>
                  </a:lnTo>
                  <a:lnTo>
                    <a:pt x="186842" y="212111"/>
                  </a:lnTo>
                  <a:lnTo>
                    <a:pt x="209642" y="194285"/>
                  </a:lnTo>
                  <a:lnTo>
                    <a:pt x="219469" y="181871"/>
                  </a:lnTo>
                  <a:lnTo>
                    <a:pt x="224542" y="169298"/>
                  </a:lnTo>
                  <a:lnTo>
                    <a:pt x="233553" y="131090"/>
                  </a:lnTo>
                  <a:lnTo>
                    <a:pt x="228116" y="83739"/>
                  </a:lnTo>
                  <a:lnTo>
                    <a:pt x="223799" y="69240"/>
                  </a:lnTo>
                  <a:lnTo>
                    <a:pt x="204800" y="42684"/>
                  </a:lnTo>
                  <a:lnTo>
                    <a:pt x="179474" y="15744"/>
                  </a:lnTo>
                  <a:lnTo>
                    <a:pt x="158658" y="4869"/>
                  </a:lnTo>
                  <a:lnTo>
                    <a:pt x="122269" y="0"/>
                  </a:lnTo>
                  <a:lnTo>
                    <a:pt x="77973" y="3614"/>
                  </a:lnTo>
                  <a:lnTo>
                    <a:pt x="58291" y="11403"/>
                  </a:lnTo>
                  <a:lnTo>
                    <a:pt x="21972" y="38381"/>
                  </a:lnTo>
                  <a:lnTo>
                    <a:pt x="15057" y="49786"/>
                  </a:lnTo>
                  <a:lnTo>
                    <a:pt x="0" y="9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818"/>
            <p:cNvSpPr/>
            <p:nvPr>
              <p:custDataLst>
                <p:tags r:id="rId110"/>
              </p:custDataLst>
            </p:nvPr>
          </p:nvSpPr>
          <p:spPr>
            <a:xfrm>
              <a:off x="2667000" y="3483697"/>
              <a:ext cx="361951" cy="275342"/>
            </a:xfrm>
            <a:custGeom>
              <a:avLst/>
              <a:gdLst/>
              <a:ahLst/>
              <a:cxnLst/>
              <a:rect l="0" t="0" r="0" b="0"/>
              <a:pathLst>
                <a:path w="361951" h="275342">
                  <a:moveTo>
                    <a:pt x="0" y="59603"/>
                  </a:moveTo>
                  <a:lnTo>
                    <a:pt x="0" y="59603"/>
                  </a:lnTo>
                  <a:lnTo>
                    <a:pt x="0" y="64659"/>
                  </a:lnTo>
                  <a:lnTo>
                    <a:pt x="2822" y="69964"/>
                  </a:lnTo>
                  <a:lnTo>
                    <a:pt x="5057" y="72860"/>
                  </a:lnTo>
                  <a:lnTo>
                    <a:pt x="7539" y="81723"/>
                  </a:lnTo>
                  <a:lnTo>
                    <a:pt x="16868" y="117353"/>
                  </a:lnTo>
                  <a:lnTo>
                    <a:pt x="31881" y="156396"/>
                  </a:lnTo>
                  <a:lnTo>
                    <a:pt x="37281" y="202681"/>
                  </a:lnTo>
                  <a:lnTo>
                    <a:pt x="39051" y="241467"/>
                  </a:lnTo>
                  <a:lnTo>
                    <a:pt x="45618" y="261371"/>
                  </a:lnTo>
                  <a:lnTo>
                    <a:pt x="47229" y="275259"/>
                  </a:lnTo>
                  <a:lnTo>
                    <a:pt x="47361" y="275341"/>
                  </a:lnTo>
                  <a:lnTo>
                    <a:pt x="47623" y="235040"/>
                  </a:lnTo>
                  <a:lnTo>
                    <a:pt x="44802" y="201384"/>
                  </a:lnTo>
                  <a:lnTo>
                    <a:pt x="39424" y="164162"/>
                  </a:lnTo>
                  <a:lnTo>
                    <a:pt x="48636" y="116724"/>
                  </a:lnTo>
                  <a:lnTo>
                    <a:pt x="65750" y="69124"/>
                  </a:lnTo>
                  <a:lnTo>
                    <a:pt x="100851" y="26559"/>
                  </a:lnTo>
                  <a:lnTo>
                    <a:pt x="125485" y="11242"/>
                  </a:lnTo>
                  <a:lnTo>
                    <a:pt x="157948" y="0"/>
                  </a:lnTo>
                  <a:lnTo>
                    <a:pt x="194378" y="80"/>
                  </a:lnTo>
                  <a:lnTo>
                    <a:pt x="238068" y="10647"/>
                  </a:lnTo>
                  <a:lnTo>
                    <a:pt x="261736" y="20558"/>
                  </a:lnTo>
                  <a:lnTo>
                    <a:pt x="277899" y="34842"/>
                  </a:lnTo>
                  <a:lnTo>
                    <a:pt x="298593" y="57911"/>
                  </a:lnTo>
                  <a:lnTo>
                    <a:pt x="313683" y="72609"/>
                  </a:lnTo>
                  <a:lnTo>
                    <a:pt x="335629" y="117211"/>
                  </a:lnTo>
                  <a:lnTo>
                    <a:pt x="348010" y="157060"/>
                  </a:lnTo>
                  <a:lnTo>
                    <a:pt x="351553" y="202404"/>
                  </a:lnTo>
                  <a:lnTo>
                    <a:pt x="361950" y="24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819"/>
            <p:cNvSpPr/>
            <p:nvPr>
              <p:custDataLst>
                <p:tags r:id="rId111"/>
              </p:custDataLst>
            </p:nvPr>
          </p:nvSpPr>
          <p:spPr>
            <a:xfrm>
              <a:off x="3200400" y="3505258"/>
              <a:ext cx="521426" cy="180740"/>
            </a:xfrm>
            <a:custGeom>
              <a:avLst/>
              <a:gdLst/>
              <a:ahLst/>
              <a:cxnLst/>
              <a:rect l="0" t="0" r="0" b="0"/>
              <a:pathLst>
                <a:path w="521426" h="180740">
                  <a:moveTo>
                    <a:pt x="0" y="38042"/>
                  </a:moveTo>
                  <a:lnTo>
                    <a:pt x="0" y="38042"/>
                  </a:lnTo>
                  <a:lnTo>
                    <a:pt x="0" y="32986"/>
                  </a:lnTo>
                  <a:lnTo>
                    <a:pt x="1058" y="31496"/>
                  </a:lnTo>
                  <a:lnTo>
                    <a:pt x="2822" y="30503"/>
                  </a:lnTo>
                  <a:lnTo>
                    <a:pt x="42815" y="13406"/>
                  </a:lnTo>
                  <a:lnTo>
                    <a:pt x="79954" y="7423"/>
                  </a:lnTo>
                  <a:lnTo>
                    <a:pt x="115412" y="2159"/>
                  </a:lnTo>
                  <a:lnTo>
                    <a:pt x="152729" y="599"/>
                  </a:lnTo>
                  <a:lnTo>
                    <a:pt x="190598" y="137"/>
                  </a:lnTo>
                  <a:lnTo>
                    <a:pt x="228629" y="0"/>
                  </a:lnTo>
                  <a:lnTo>
                    <a:pt x="272353" y="2782"/>
                  </a:lnTo>
                  <a:lnTo>
                    <a:pt x="314236" y="7487"/>
                  </a:lnTo>
                  <a:lnTo>
                    <a:pt x="340051" y="11703"/>
                  </a:lnTo>
                  <a:lnTo>
                    <a:pt x="365612" y="19090"/>
                  </a:lnTo>
                  <a:lnTo>
                    <a:pt x="367567" y="21174"/>
                  </a:lnTo>
                  <a:lnTo>
                    <a:pt x="369738" y="26312"/>
                  </a:lnTo>
                  <a:lnTo>
                    <a:pt x="371246" y="36288"/>
                  </a:lnTo>
                  <a:lnTo>
                    <a:pt x="361084" y="48172"/>
                  </a:lnTo>
                  <a:lnTo>
                    <a:pt x="352168" y="60093"/>
                  </a:lnTo>
                  <a:lnTo>
                    <a:pt x="344903" y="70068"/>
                  </a:lnTo>
                  <a:lnTo>
                    <a:pt x="331029" y="82691"/>
                  </a:lnTo>
                  <a:lnTo>
                    <a:pt x="316731" y="128681"/>
                  </a:lnTo>
                  <a:lnTo>
                    <a:pt x="315929" y="133393"/>
                  </a:lnTo>
                  <a:lnTo>
                    <a:pt x="317860" y="144274"/>
                  </a:lnTo>
                  <a:lnTo>
                    <a:pt x="324898" y="159476"/>
                  </a:lnTo>
                  <a:lnTo>
                    <a:pt x="336757" y="174095"/>
                  </a:lnTo>
                  <a:lnTo>
                    <a:pt x="345815" y="177885"/>
                  </a:lnTo>
                  <a:lnTo>
                    <a:pt x="392577" y="180739"/>
                  </a:lnTo>
                  <a:lnTo>
                    <a:pt x="439654" y="167644"/>
                  </a:lnTo>
                  <a:lnTo>
                    <a:pt x="468943" y="154345"/>
                  </a:lnTo>
                  <a:lnTo>
                    <a:pt x="506858" y="120211"/>
                  </a:lnTo>
                  <a:lnTo>
                    <a:pt x="515606" y="107723"/>
                  </a:lnTo>
                  <a:lnTo>
                    <a:pt x="521425" y="88792"/>
                  </a:lnTo>
                  <a:lnTo>
                    <a:pt x="519964" y="76120"/>
                  </a:lnTo>
                  <a:lnTo>
                    <a:pt x="509622" y="39891"/>
                  </a:lnTo>
                  <a:lnTo>
                    <a:pt x="501313" y="30750"/>
                  </a:lnTo>
                  <a:lnTo>
                    <a:pt x="471554" y="12936"/>
                  </a:lnTo>
                  <a:lnTo>
                    <a:pt x="440044" y="2822"/>
                  </a:lnTo>
                  <a:lnTo>
                    <a:pt x="397394" y="195"/>
                  </a:lnTo>
                  <a:lnTo>
                    <a:pt x="382994" y="1112"/>
                  </a:lnTo>
                  <a:lnTo>
                    <a:pt x="379155" y="2839"/>
                  </a:lnTo>
                  <a:lnTo>
                    <a:pt x="373830" y="6521"/>
                  </a:lnTo>
                  <a:lnTo>
                    <a:pt x="361950" y="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114"/>
          <p:cNvGrpSpPr/>
          <p:nvPr/>
        </p:nvGrpSpPr>
        <p:grpSpPr>
          <a:xfrm>
            <a:off x="2962275" y="3409950"/>
            <a:ext cx="381001" cy="323851"/>
            <a:chOff x="2962275" y="3409950"/>
            <a:chExt cx="381001" cy="323851"/>
          </a:xfrm>
        </p:grpSpPr>
        <p:sp>
          <p:nvSpPr>
            <p:cNvPr id="477" name="SMARTInkShape-820"/>
            <p:cNvSpPr/>
            <p:nvPr>
              <p:custDataLst>
                <p:tags r:id="rId100"/>
              </p:custDataLst>
            </p:nvPr>
          </p:nvSpPr>
          <p:spPr>
            <a:xfrm>
              <a:off x="2962275" y="3438525"/>
              <a:ext cx="95251" cy="219076"/>
            </a:xfrm>
            <a:custGeom>
              <a:avLst/>
              <a:gdLst/>
              <a:ahLst/>
              <a:cxnLst/>
              <a:rect l="0" t="0" r="0" b="0"/>
              <a:pathLst>
                <a:path w="95251" h="219076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41290" y="63679"/>
                  </a:lnTo>
                  <a:lnTo>
                    <a:pt x="60326" y="109817"/>
                  </a:lnTo>
                  <a:lnTo>
                    <a:pt x="81492" y="154440"/>
                  </a:lnTo>
                  <a:lnTo>
                    <a:pt x="84889" y="173421"/>
                  </a:lnTo>
                  <a:lnTo>
                    <a:pt x="85676" y="205902"/>
                  </a:lnTo>
                  <a:lnTo>
                    <a:pt x="952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821"/>
            <p:cNvSpPr/>
            <p:nvPr>
              <p:custDataLst>
                <p:tags r:id="rId101"/>
              </p:custDataLst>
            </p:nvPr>
          </p:nvSpPr>
          <p:spPr>
            <a:xfrm>
              <a:off x="3324458" y="3409950"/>
              <a:ext cx="18818" cy="323851"/>
            </a:xfrm>
            <a:custGeom>
              <a:avLst/>
              <a:gdLst/>
              <a:ahLst/>
              <a:cxnLst/>
              <a:rect l="0" t="0" r="0" b="0"/>
              <a:pathLst>
                <a:path w="18818" h="323851">
                  <a:moveTo>
                    <a:pt x="18817" y="0"/>
                  </a:moveTo>
                  <a:lnTo>
                    <a:pt x="18817" y="0"/>
                  </a:lnTo>
                  <a:lnTo>
                    <a:pt x="18817" y="5056"/>
                  </a:lnTo>
                  <a:lnTo>
                    <a:pt x="13172" y="10361"/>
                  </a:lnTo>
                  <a:lnTo>
                    <a:pt x="8704" y="13257"/>
                  </a:lnTo>
                  <a:lnTo>
                    <a:pt x="5725" y="17305"/>
                  </a:lnTo>
                  <a:lnTo>
                    <a:pt x="2415" y="27447"/>
                  </a:lnTo>
                  <a:lnTo>
                    <a:pt x="0" y="68736"/>
                  </a:lnTo>
                  <a:lnTo>
                    <a:pt x="4515" y="114571"/>
                  </a:lnTo>
                  <a:lnTo>
                    <a:pt x="705" y="152454"/>
                  </a:lnTo>
                  <a:lnTo>
                    <a:pt x="5101" y="196161"/>
                  </a:lnTo>
                  <a:lnTo>
                    <a:pt x="8464" y="238459"/>
                  </a:lnTo>
                  <a:lnTo>
                    <a:pt x="9183" y="280738"/>
                  </a:lnTo>
                  <a:lnTo>
                    <a:pt x="12065" y="291636"/>
                  </a:lnTo>
                  <a:lnTo>
                    <a:pt x="16816" y="303722"/>
                  </a:lnTo>
                  <a:lnTo>
                    <a:pt x="1881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0" name="SMARTInkShape-822"/>
          <p:cNvSpPr/>
          <p:nvPr>
            <p:custDataLst>
              <p:tags r:id="rId1"/>
            </p:custDataLst>
          </p:nvPr>
        </p:nvSpPr>
        <p:spPr>
          <a:xfrm>
            <a:off x="4015760" y="3467668"/>
            <a:ext cx="212773" cy="199458"/>
          </a:xfrm>
          <a:custGeom>
            <a:avLst/>
            <a:gdLst/>
            <a:ahLst/>
            <a:cxnLst/>
            <a:rect l="0" t="0" r="0" b="0"/>
            <a:pathLst>
              <a:path w="212773" h="199458">
                <a:moveTo>
                  <a:pt x="137140" y="104207"/>
                </a:moveTo>
                <a:lnTo>
                  <a:pt x="137140" y="104207"/>
                </a:lnTo>
                <a:lnTo>
                  <a:pt x="158598" y="90950"/>
                </a:lnTo>
                <a:lnTo>
                  <a:pt x="200365" y="49426"/>
                </a:lnTo>
                <a:lnTo>
                  <a:pt x="209025" y="34236"/>
                </a:lnTo>
                <a:lnTo>
                  <a:pt x="212488" y="19085"/>
                </a:lnTo>
                <a:lnTo>
                  <a:pt x="212772" y="15709"/>
                </a:lnTo>
                <a:lnTo>
                  <a:pt x="210265" y="9136"/>
                </a:lnTo>
                <a:lnTo>
                  <a:pt x="208116" y="5901"/>
                </a:lnTo>
                <a:lnTo>
                  <a:pt x="197260" y="2307"/>
                </a:lnTo>
                <a:lnTo>
                  <a:pt x="169477" y="0"/>
                </a:lnTo>
                <a:lnTo>
                  <a:pt x="150014" y="4657"/>
                </a:lnTo>
                <a:lnTo>
                  <a:pt x="106699" y="26894"/>
                </a:lnTo>
                <a:lnTo>
                  <a:pt x="59452" y="63113"/>
                </a:lnTo>
                <a:lnTo>
                  <a:pt x="36981" y="82035"/>
                </a:lnTo>
                <a:lnTo>
                  <a:pt x="10824" y="128288"/>
                </a:lnTo>
                <a:lnTo>
                  <a:pt x="818" y="148266"/>
                </a:lnTo>
                <a:lnTo>
                  <a:pt x="0" y="164005"/>
                </a:lnTo>
                <a:lnTo>
                  <a:pt x="1263" y="172648"/>
                </a:lnTo>
                <a:lnTo>
                  <a:pt x="8311" y="185073"/>
                </a:lnTo>
                <a:lnTo>
                  <a:pt x="17441" y="193064"/>
                </a:lnTo>
                <a:lnTo>
                  <a:pt x="25027" y="196616"/>
                </a:lnTo>
                <a:lnTo>
                  <a:pt x="40304" y="198615"/>
                </a:lnTo>
                <a:lnTo>
                  <a:pt x="70975" y="191687"/>
                </a:lnTo>
                <a:lnTo>
                  <a:pt x="110096" y="171989"/>
                </a:lnTo>
                <a:lnTo>
                  <a:pt x="152592" y="135776"/>
                </a:lnTo>
                <a:lnTo>
                  <a:pt x="189939" y="88700"/>
                </a:lnTo>
                <a:lnTo>
                  <a:pt x="192356" y="82146"/>
                </a:lnTo>
                <a:lnTo>
                  <a:pt x="191942" y="78916"/>
                </a:lnTo>
                <a:lnTo>
                  <a:pt x="185107" y="66669"/>
                </a:lnTo>
                <a:lnTo>
                  <a:pt x="184768" y="112099"/>
                </a:lnTo>
                <a:lnTo>
                  <a:pt x="185824" y="136262"/>
                </a:lnTo>
                <a:lnTo>
                  <a:pt x="203815" y="199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0" name="SMARTInkShape-Group116"/>
          <p:cNvGrpSpPr/>
          <p:nvPr/>
        </p:nvGrpSpPr>
        <p:grpSpPr>
          <a:xfrm>
            <a:off x="4554891" y="3343275"/>
            <a:ext cx="2103085" cy="419101"/>
            <a:chOff x="4554891" y="3343275"/>
            <a:chExt cx="2103085" cy="419101"/>
          </a:xfrm>
        </p:grpSpPr>
        <p:sp>
          <p:nvSpPr>
            <p:cNvPr id="481" name="SMARTInkShape-823"/>
            <p:cNvSpPr/>
            <p:nvPr>
              <p:custDataLst>
                <p:tags r:id="rId91"/>
              </p:custDataLst>
            </p:nvPr>
          </p:nvSpPr>
          <p:spPr>
            <a:xfrm>
              <a:off x="4554891" y="3390900"/>
              <a:ext cx="17110" cy="371476"/>
            </a:xfrm>
            <a:custGeom>
              <a:avLst/>
              <a:gdLst/>
              <a:ahLst/>
              <a:cxnLst/>
              <a:rect l="0" t="0" r="0" b="0"/>
              <a:pathLst>
                <a:path w="17110" h="371476">
                  <a:moveTo>
                    <a:pt x="7584" y="0"/>
                  </a:moveTo>
                  <a:lnTo>
                    <a:pt x="7584" y="0"/>
                  </a:lnTo>
                  <a:lnTo>
                    <a:pt x="6526" y="15209"/>
                  </a:lnTo>
                  <a:lnTo>
                    <a:pt x="45" y="41418"/>
                  </a:lnTo>
                  <a:lnTo>
                    <a:pt x="0" y="58625"/>
                  </a:lnTo>
                  <a:lnTo>
                    <a:pt x="5772" y="98363"/>
                  </a:lnTo>
                  <a:lnTo>
                    <a:pt x="9870" y="134272"/>
                  </a:lnTo>
                  <a:lnTo>
                    <a:pt x="14964" y="171723"/>
                  </a:lnTo>
                  <a:lnTo>
                    <a:pt x="16473" y="209631"/>
                  </a:lnTo>
                  <a:lnTo>
                    <a:pt x="16921" y="247674"/>
                  </a:lnTo>
                  <a:lnTo>
                    <a:pt x="17072" y="293398"/>
                  </a:lnTo>
                  <a:lnTo>
                    <a:pt x="17102" y="337434"/>
                  </a:lnTo>
                  <a:lnTo>
                    <a:pt x="17109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824"/>
            <p:cNvSpPr/>
            <p:nvPr>
              <p:custDataLst>
                <p:tags r:id="rId92"/>
              </p:custDataLst>
            </p:nvPr>
          </p:nvSpPr>
          <p:spPr>
            <a:xfrm>
              <a:off x="4715055" y="3492237"/>
              <a:ext cx="180796" cy="212989"/>
            </a:xfrm>
            <a:custGeom>
              <a:avLst/>
              <a:gdLst/>
              <a:ahLst/>
              <a:cxnLst/>
              <a:rect l="0" t="0" r="0" b="0"/>
              <a:pathLst>
                <a:path w="180796" h="212989">
                  <a:moveTo>
                    <a:pt x="180795" y="41538"/>
                  </a:moveTo>
                  <a:lnTo>
                    <a:pt x="180795" y="41538"/>
                  </a:lnTo>
                  <a:lnTo>
                    <a:pt x="163927" y="23612"/>
                  </a:lnTo>
                  <a:lnTo>
                    <a:pt x="154042" y="9298"/>
                  </a:lnTo>
                  <a:lnTo>
                    <a:pt x="143858" y="1456"/>
                  </a:lnTo>
                  <a:lnTo>
                    <a:pt x="138178" y="0"/>
                  </a:lnTo>
                  <a:lnTo>
                    <a:pt x="101302" y="4055"/>
                  </a:lnTo>
                  <a:lnTo>
                    <a:pt x="88668" y="8299"/>
                  </a:lnTo>
                  <a:lnTo>
                    <a:pt x="56963" y="33071"/>
                  </a:lnTo>
                  <a:lnTo>
                    <a:pt x="26277" y="64961"/>
                  </a:lnTo>
                  <a:lnTo>
                    <a:pt x="6727" y="103732"/>
                  </a:lnTo>
                  <a:lnTo>
                    <a:pt x="1184" y="137784"/>
                  </a:lnTo>
                  <a:lnTo>
                    <a:pt x="0" y="174431"/>
                  </a:lnTo>
                  <a:lnTo>
                    <a:pt x="2722" y="182798"/>
                  </a:lnTo>
                  <a:lnTo>
                    <a:pt x="4930" y="186512"/>
                  </a:lnTo>
                  <a:lnTo>
                    <a:pt x="7460" y="188987"/>
                  </a:lnTo>
                  <a:lnTo>
                    <a:pt x="13093" y="191737"/>
                  </a:lnTo>
                  <a:lnTo>
                    <a:pt x="36677" y="193745"/>
                  </a:lnTo>
                  <a:lnTo>
                    <a:pt x="41324" y="191692"/>
                  </a:lnTo>
                  <a:lnTo>
                    <a:pt x="49311" y="183768"/>
                  </a:lnTo>
                  <a:lnTo>
                    <a:pt x="64120" y="162492"/>
                  </a:lnTo>
                  <a:lnTo>
                    <a:pt x="79314" y="148402"/>
                  </a:lnTo>
                  <a:lnTo>
                    <a:pt x="97843" y="107234"/>
                  </a:lnTo>
                  <a:lnTo>
                    <a:pt x="117260" y="64235"/>
                  </a:lnTo>
                  <a:lnTo>
                    <a:pt x="130343" y="34898"/>
                  </a:lnTo>
                  <a:lnTo>
                    <a:pt x="133121" y="22703"/>
                  </a:lnTo>
                  <a:lnTo>
                    <a:pt x="134226" y="46352"/>
                  </a:lnTo>
                  <a:lnTo>
                    <a:pt x="141371" y="76678"/>
                  </a:lnTo>
                  <a:lnTo>
                    <a:pt x="142579" y="119638"/>
                  </a:lnTo>
                  <a:lnTo>
                    <a:pt x="144789" y="161701"/>
                  </a:lnTo>
                  <a:lnTo>
                    <a:pt x="180795" y="21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825"/>
            <p:cNvSpPr/>
            <p:nvPr>
              <p:custDataLst>
                <p:tags r:id="rId93"/>
              </p:custDataLst>
            </p:nvPr>
          </p:nvSpPr>
          <p:spPr>
            <a:xfrm>
              <a:off x="4933950" y="3505200"/>
              <a:ext cx="304801" cy="228601"/>
            </a:xfrm>
            <a:custGeom>
              <a:avLst/>
              <a:gdLst/>
              <a:ahLst/>
              <a:cxnLst/>
              <a:rect l="0" t="0" r="0" b="0"/>
              <a:pathLst>
                <a:path w="304801" h="22860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2822" y="28648"/>
                  </a:lnTo>
                  <a:lnTo>
                    <a:pt x="7604" y="37074"/>
                  </a:lnTo>
                  <a:lnTo>
                    <a:pt x="16476" y="65532"/>
                  </a:lnTo>
                  <a:lnTo>
                    <a:pt x="26315" y="104820"/>
                  </a:lnTo>
                  <a:lnTo>
                    <a:pt x="41396" y="149401"/>
                  </a:lnTo>
                  <a:lnTo>
                    <a:pt x="56319" y="196002"/>
                  </a:lnTo>
                  <a:lnTo>
                    <a:pt x="57102" y="199789"/>
                  </a:lnTo>
                  <a:lnTo>
                    <a:pt x="57149" y="158264"/>
                  </a:lnTo>
                  <a:lnTo>
                    <a:pt x="58209" y="113003"/>
                  </a:lnTo>
                  <a:lnTo>
                    <a:pt x="70407" y="71561"/>
                  </a:lnTo>
                  <a:lnTo>
                    <a:pt x="83718" y="44788"/>
                  </a:lnTo>
                  <a:lnTo>
                    <a:pt x="94005" y="31900"/>
                  </a:lnTo>
                  <a:lnTo>
                    <a:pt x="116753" y="17801"/>
                  </a:lnTo>
                  <a:lnTo>
                    <a:pt x="152885" y="11160"/>
                  </a:lnTo>
                  <a:lnTo>
                    <a:pt x="180060" y="11068"/>
                  </a:lnTo>
                  <a:lnTo>
                    <a:pt x="203047" y="18331"/>
                  </a:lnTo>
                  <a:lnTo>
                    <a:pt x="242991" y="45192"/>
                  </a:lnTo>
                  <a:lnTo>
                    <a:pt x="258029" y="63720"/>
                  </a:lnTo>
                  <a:lnTo>
                    <a:pt x="272592" y="98665"/>
                  </a:lnTo>
                  <a:lnTo>
                    <a:pt x="281381" y="137302"/>
                  </a:lnTo>
                  <a:lnTo>
                    <a:pt x="287709" y="174230"/>
                  </a:lnTo>
                  <a:lnTo>
                    <a:pt x="291912" y="185386"/>
                  </a:lnTo>
                  <a:lnTo>
                    <a:pt x="295337" y="202508"/>
                  </a:lnTo>
                  <a:lnTo>
                    <a:pt x="3048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826"/>
            <p:cNvSpPr/>
            <p:nvPr>
              <p:custDataLst>
                <p:tags r:id="rId94"/>
              </p:custDataLst>
            </p:nvPr>
          </p:nvSpPr>
          <p:spPr>
            <a:xfrm>
              <a:off x="5296343" y="3372079"/>
              <a:ext cx="180533" cy="351471"/>
            </a:xfrm>
            <a:custGeom>
              <a:avLst/>
              <a:gdLst/>
              <a:ahLst/>
              <a:cxnLst/>
              <a:rect l="0" t="0" r="0" b="0"/>
              <a:pathLst>
                <a:path w="180533" h="351471">
                  <a:moveTo>
                    <a:pt x="171007" y="247421"/>
                  </a:moveTo>
                  <a:lnTo>
                    <a:pt x="171007" y="247421"/>
                  </a:lnTo>
                  <a:lnTo>
                    <a:pt x="165951" y="247421"/>
                  </a:lnTo>
                  <a:lnTo>
                    <a:pt x="164461" y="246363"/>
                  </a:lnTo>
                  <a:lnTo>
                    <a:pt x="163468" y="244599"/>
                  </a:lnTo>
                  <a:lnTo>
                    <a:pt x="162806" y="242365"/>
                  </a:lnTo>
                  <a:lnTo>
                    <a:pt x="151295" y="228123"/>
                  </a:lnTo>
                  <a:lnTo>
                    <a:pt x="142236" y="215950"/>
                  </a:lnTo>
                  <a:lnTo>
                    <a:pt x="129693" y="197930"/>
                  </a:lnTo>
                  <a:lnTo>
                    <a:pt x="98863" y="175531"/>
                  </a:lnTo>
                  <a:lnTo>
                    <a:pt x="92023" y="173136"/>
                  </a:lnTo>
                  <a:lnTo>
                    <a:pt x="72110" y="176845"/>
                  </a:lnTo>
                  <a:lnTo>
                    <a:pt x="45600" y="187580"/>
                  </a:lnTo>
                  <a:lnTo>
                    <a:pt x="36600" y="193661"/>
                  </a:lnTo>
                  <a:lnTo>
                    <a:pt x="22201" y="213793"/>
                  </a:lnTo>
                  <a:lnTo>
                    <a:pt x="13439" y="231930"/>
                  </a:lnTo>
                  <a:lnTo>
                    <a:pt x="2918" y="276225"/>
                  </a:lnTo>
                  <a:lnTo>
                    <a:pt x="0" y="310533"/>
                  </a:lnTo>
                  <a:lnTo>
                    <a:pt x="4744" y="329856"/>
                  </a:lnTo>
                  <a:lnTo>
                    <a:pt x="12799" y="339798"/>
                  </a:lnTo>
                  <a:lnTo>
                    <a:pt x="22375" y="346685"/>
                  </a:lnTo>
                  <a:lnTo>
                    <a:pt x="30160" y="349747"/>
                  </a:lnTo>
                  <a:lnTo>
                    <a:pt x="45549" y="351470"/>
                  </a:lnTo>
                  <a:lnTo>
                    <a:pt x="50327" y="349595"/>
                  </a:lnTo>
                  <a:lnTo>
                    <a:pt x="78846" y="319660"/>
                  </a:lnTo>
                  <a:lnTo>
                    <a:pt x="107417" y="274672"/>
                  </a:lnTo>
                  <a:lnTo>
                    <a:pt x="126127" y="228197"/>
                  </a:lnTo>
                  <a:lnTo>
                    <a:pt x="139173" y="183691"/>
                  </a:lnTo>
                  <a:lnTo>
                    <a:pt x="151940" y="140405"/>
                  </a:lnTo>
                  <a:lnTo>
                    <a:pt x="161477" y="98238"/>
                  </a:lnTo>
                  <a:lnTo>
                    <a:pt x="168183" y="56816"/>
                  </a:lnTo>
                  <a:lnTo>
                    <a:pt x="168694" y="38883"/>
                  </a:lnTo>
                  <a:lnTo>
                    <a:pt x="161825" y="2374"/>
                  </a:lnTo>
                  <a:lnTo>
                    <a:pt x="160653" y="1506"/>
                  </a:lnTo>
                  <a:lnTo>
                    <a:pt x="153312" y="0"/>
                  </a:lnTo>
                  <a:lnTo>
                    <a:pt x="152860" y="982"/>
                  </a:lnTo>
                  <a:lnTo>
                    <a:pt x="152076" y="13048"/>
                  </a:lnTo>
                  <a:lnTo>
                    <a:pt x="157049" y="32280"/>
                  </a:lnTo>
                  <a:lnTo>
                    <a:pt x="153867" y="49144"/>
                  </a:lnTo>
                  <a:lnTo>
                    <a:pt x="150056" y="58086"/>
                  </a:lnTo>
                  <a:lnTo>
                    <a:pt x="148642" y="76489"/>
                  </a:lnTo>
                  <a:lnTo>
                    <a:pt x="151302" y="119230"/>
                  </a:lnTo>
                  <a:lnTo>
                    <a:pt x="151763" y="155934"/>
                  </a:lnTo>
                  <a:lnTo>
                    <a:pt x="156956" y="193620"/>
                  </a:lnTo>
                  <a:lnTo>
                    <a:pt x="168192" y="236676"/>
                  </a:lnTo>
                  <a:lnTo>
                    <a:pt x="180532" y="30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827"/>
            <p:cNvSpPr/>
            <p:nvPr>
              <p:custDataLst>
                <p:tags r:id="rId95"/>
              </p:custDataLst>
            </p:nvPr>
          </p:nvSpPr>
          <p:spPr>
            <a:xfrm>
              <a:off x="5515564" y="3459661"/>
              <a:ext cx="323262" cy="226515"/>
            </a:xfrm>
            <a:custGeom>
              <a:avLst/>
              <a:gdLst/>
              <a:ahLst/>
              <a:cxnLst/>
              <a:rect l="0" t="0" r="0" b="0"/>
              <a:pathLst>
                <a:path w="323262" h="226515">
                  <a:moveTo>
                    <a:pt x="8936" y="45539"/>
                  </a:moveTo>
                  <a:lnTo>
                    <a:pt x="8936" y="45539"/>
                  </a:lnTo>
                  <a:lnTo>
                    <a:pt x="3880" y="45539"/>
                  </a:lnTo>
                  <a:lnTo>
                    <a:pt x="2390" y="46597"/>
                  </a:lnTo>
                  <a:lnTo>
                    <a:pt x="1397" y="48361"/>
                  </a:lnTo>
                  <a:lnTo>
                    <a:pt x="0" y="58722"/>
                  </a:lnTo>
                  <a:lnTo>
                    <a:pt x="731" y="69390"/>
                  </a:lnTo>
                  <a:lnTo>
                    <a:pt x="8076" y="107065"/>
                  </a:lnTo>
                  <a:lnTo>
                    <a:pt x="11589" y="138831"/>
                  </a:lnTo>
                  <a:lnTo>
                    <a:pt x="17104" y="165802"/>
                  </a:lnTo>
                  <a:lnTo>
                    <a:pt x="18451" y="205531"/>
                  </a:lnTo>
                  <a:lnTo>
                    <a:pt x="18461" y="162393"/>
                  </a:lnTo>
                  <a:lnTo>
                    <a:pt x="18461" y="116659"/>
                  </a:lnTo>
                  <a:lnTo>
                    <a:pt x="31718" y="72344"/>
                  </a:lnTo>
                  <a:lnTo>
                    <a:pt x="38484" y="49815"/>
                  </a:lnTo>
                  <a:lnTo>
                    <a:pt x="58819" y="24922"/>
                  </a:lnTo>
                  <a:lnTo>
                    <a:pt x="65474" y="23328"/>
                  </a:lnTo>
                  <a:lnTo>
                    <a:pt x="84159" y="24379"/>
                  </a:lnTo>
                  <a:lnTo>
                    <a:pt x="98107" y="28373"/>
                  </a:lnTo>
                  <a:lnTo>
                    <a:pt x="115685" y="39561"/>
                  </a:lnTo>
                  <a:lnTo>
                    <a:pt x="140887" y="76586"/>
                  </a:lnTo>
                  <a:lnTo>
                    <a:pt x="148575" y="98365"/>
                  </a:lnTo>
                  <a:lnTo>
                    <a:pt x="158168" y="143897"/>
                  </a:lnTo>
                  <a:lnTo>
                    <a:pt x="161300" y="178165"/>
                  </a:lnTo>
                  <a:lnTo>
                    <a:pt x="166392" y="136254"/>
                  </a:lnTo>
                  <a:lnTo>
                    <a:pt x="172095" y="95208"/>
                  </a:lnTo>
                  <a:lnTo>
                    <a:pt x="192203" y="53870"/>
                  </a:lnTo>
                  <a:lnTo>
                    <a:pt x="202350" y="31192"/>
                  </a:lnTo>
                  <a:lnTo>
                    <a:pt x="211667" y="20465"/>
                  </a:lnTo>
                  <a:lnTo>
                    <a:pt x="234521" y="2608"/>
                  </a:lnTo>
                  <a:lnTo>
                    <a:pt x="245369" y="0"/>
                  </a:lnTo>
                  <a:lnTo>
                    <a:pt x="260067" y="4486"/>
                  </a:lnTo>
                  <a:lnTo>
                    <a:pt x="285260" y="19556"/>
                  </a:lnTo>
                  <a:lnTo>
                    <a:pt x="296950" y="39604"/>
                  </a:lnTo>
                  <a:lnTo>
                    <a:pt x="308630" y="85278"/>
                  </a:lnTo>
                  <a:lnTo>
                    <a:pt x="315886" y="131480"/>
                  </a:lnTo>
                  <a:lnTo>
                    <a:pt x="322290" y="172372"/>
                  </a:lnTo>
                  <a:lnTo>
                    <a:pt x="323261" y="226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828"/>
            <p:cNvSpPr/>
            <p:nvPr>
              <p:custDataLst>
                <p:tags r:id="rId96"/>
              </p:custDataLst>
            </p:nvPr>
          </p:nvSpPr>
          <p:spPr>
            <a:xfrm>
              <a:off x="5924929" y="3430877"/>
              <a:ext cx="228222" cy="264489"/>
            </a:xfrm>
            <a:custGeom>
              <a:avLst/>
              <a:gdLst/>
              <a:ahLst/>
              <a:cxnLst/>
              <a:rect l="0" t="0" r="0" b="0"/>
              <a:pathLst>
                <a:path w="228222" h="264489">
                  <a:moveTo>
                    <a:pt x="113921" y="45748"/>
                  </a:moveTo>
                  <a:lnTo>
                    <a:pt x="113921" y="45748"/>
                  </a:lnTo>
                  <a:lnTo>
                    <a:pt x="113921" y="23358"/>
                  </a:lnTo>
                  <a:lnTo>
                    <a:pt x="111099" y="17100"/>
                  </a:lnTo>
                  <a:lnTo>
                    <a:pt x="100664" y="4459"/>
                  </a:lnTo>
                  <a:lnTo>
                    <a:pt x="94623" y="939"/>
                  </a:lnTo>
                  <a:lnTo>
                    <a:pt x="91531" y="0"/>
                  </a:lnTo>
                  <a:lnTo>
                    <a:pt x="88411" y="433"/>
                  </a:lnTo>
                  <a:lnTo>
                    <a:pt x="67575" y="11545"/>
                  </a:lnTo>
                  <a:lnTo>
                    <a:pt x="58751" y="20316"/>
                  </a:lnTo>
                  <a:lnTo>
                    <a:pt x="30356" y="65910"/>
                  </a:lnTo>
                  <a:lnTo>
                    <a:pt x="12605" y="112570"/>
                  </a:lnTo>
                  <a:lnTo>
                    <a:pt x="2499" y="150552"/>
                  </a:lnTo>
                  <a:lnTo>
                    <a:pt x="0" y="197094"/>
                  </a:lnTo>
                  <a:lnTo>
                    <a:pt x="792" y="219120"/>
                  </a:lnTo>
                  <a:lnTo>
                    <a:pt x="4727" y="232516"/>
                  </a:lnTo>
                  <a:lnTo>
                    <a:pt x="17949" y="251958"/>
                  </a:lnTo>
                  <a:lnTo>
                    <a:pt x="26464" y="259105"/>
                  </a:lnTo>
                  <a:lnTo>
                    <a:pt x="34834" y="262282"/>
                  </a:lnTo>
                  <a:lnTo>
                    <a:pt x="63577" y="264488"/>
                  </a:lnTo>
                  <a:lnTo>
                    <a:pt x="82306" y="259668"/>
                  </a:lnTo>
                  <a:lnTo>
                    <a:pt x="101261" y="246480"/>
                  </a:lnTo>
                  <a:lnTo>
                    <a:pt x="126068" y="202430"/>
                  </a:lnTo>
                  <a:lnTo>
                    <a:pt x="149962" y="159358"/>
                  </a:lnTo>
                  <a:lnTo>
                    <a:pt x="158114" y="131268"/>
                  </a:lnTo>
                  <a:lnTo>
                    <a:pt x="161094" y="90367"/>
                  </a:lnTo>
                  <a:lnTo>
                    <a:pt x="161529" y="43571"/>
                  </a:lnTo>
                  <a:lnTo>
                    <a:pt x="161545" y="28667"/>
                  </a:lnTo>
                  <a:lnTo>
                    <a:pt x="161546" y="48330"/>
                  </a:lnTo>
                  <a:lnTo>
                    <a:pt x="171247" y="88418"/>
                  </a:lnTo>
                  <a:lnTo>
                    <a:pt x="187241" y="134853"/>
                  </a:lnTo>
                  <a:lnTo>
                    <a:pt x="204964" y="181316"/>
                  </a:lnTo>
                  <a:lnTo>
                    <a:pt x="208983" y="199981"/>
                  </a:lnTo>
                  <a:lnTo>
                    <a:pt x="216464" y="216306"/>
                  </a:lnTo>
                  <a:lnTo>
                    <a:pt x="218762" y="223152"/>
                  </a:lnTo>
                  <a:lnTo>
                    <a:pt x="228221" y="23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829"/>
            <p:cNvSpPr/>
            <p:nvPr>
              <p:custDataLst>
                <p:tags r:id="rId97"/>
              </p:custDataLst>
            </p:nvPr>
          </p:nvSpPr>
          <p:spPr>
            <a:xfrm>
              <a:off x="6153150" y="3419475"/>
              <a:ext cx="152401" cy="284738"/>
            </a:xfrm>
            <a:custGeom>
              <a:avLst/>
              <a:gdLst/>
              <a:ahLst/>
              <a:cxnLst/>
              <a:rect l="0" t="0" r="0" b="0"/>
              <a:pathLst>
                <a:path w="152401" h="284738">
                  <a:moveTo>
                    <a:pt x="0" y="57150"/>
                  </a:moveTo>
                  <a:lnTo>
                    <a:pt x="0" y="57150"/>
                  </a:lnTo>
                  <a:lnTo>
                    <a:pt x="5057" y="62206"/>
                  </a:lnTo>
                  <a:lnTo>
                    <a:pt x="7539" y="70333"/>
                  </a:lnTo>
                  <a:lnTo>
                    <a:pt x="11759" y="86809"/>
                  </a:lnTo>
                  <a:lnTo>
                    <a:pt x="15810" y="99965"/>
                  </a:lnTo>
                  <a:lnTo>
                    <a:pt x="26370" y="146268"/>
                  </a:lnTo>
                  <a:lnTo>
                    <a:pt x="35469" y="181646"/>
                  </a:lnTo>
                  <a:lnTo>
                    <a:pt x="38812" y="227630"/>
                  </a:lnTo>
                  <a:lnTo>
                    <a:pt x="52276" y="274212"/>
                  </a:lnTo>
                  <a:lnTo>
                    <a:pt x="56722" y="284737"/>
                  </a:lnTo>
                  <a:lnTo>
                    <a:pt x="49554" y="267717"/>
                  </a:lnTo>
                  <a:lnTo>
                    <a:pt x="45375" y="254653"/>
                  </a:lnTo>
                  <a:lnTo>
                    <a:pt x="41333" y="242296"/>
                  </a:lnTo>
                  <a:lnTo>
                    <a:pt x="38526" y="199320"/>
                  </a:lnTo>
                  <a:lnTo>
                    <a:pt x="30618" y="155129"/>
                  </a:lnTo>
                  <a:lnTo>
                    <a:pt x="29902" y="112347"/>
                  </a:lnTo>
                  <a:lnTo>
                    <a:pt x="37317" y="79972"/>
                  </a:lnTo>
                  <a:lnTo>
                    <a:pt x="63793" y="36593"/>
                  </a:lnTo>
                  <a:lnTo>
                    <a:pt x="86410" y="20007"/>
                  </a:lnTo>
                  <a:lnTo>
                    <a:pt x="117566" y="43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830"/>
            <p:cNvSpPr/>
            <p:nvPr>
              <p:custDataLst>
                <p:tags r:id="rId98"/>
              </p:custDataLst>
            </p:nvPr>
          </p:nvSpPr>
          <p:spPr>
            <a:xfrm>
              <a:off x="6381750" y="3343275"/>
              <a:ext cx="19051" cy="390526"/>
            </a:xfrm>
            <a:custGeom>
              <a:avLst/>
              <a:gdLst/>
              <a:ahLst/>
              <a:cxnLst/>
              <a:rect l="0" t="0" r="0" b="0"/>
              <a:pathLst>
                <a:path w="19051" h="390526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5057" y="90113"/>
                  </a:lnTo>
                  <a:lnTo>
                    <a:pt x="8201" y="127359"/>
                  </a:lnTo>
                  <a:lnTo>
                    <a:pt x="9133" y="165207"/>
                  </a:lnTo>
                  <a:lnTo>
                    <a:pt x="14465" y="208288"/>
                  </a:lnTo>
                  <a:lnTo>
                    <a:pt x="17691" y="244454"/>
                  </a:lnTo>
                  <a:lnTo>
                    <a:pt x="18782" y="291665"/>
                  </a:lnTo>
                  <a:lnTo>
                    <a:pt x="18997" y="332662"/>
                  </a:lnTo>
                  <a:lnTo>
                    <a:pt x="1905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831"/>
            <p:cNvSpPr/>
            <p:nvPr>
              <p:custDataLst>
                <p:tags r:id="rId99"/>
              </p:custDataLst>
            </p:nvPr>
          </p:nvSpPr>
          <p:spPr>
            <a:xfrm>
              <a:off x="6337754" y="3381375"/>
              <a:ext cx="320222" cy="304801"/>
            </a:xfrm>
            <a:custGeom>
              <a:avLst/>
              <a:gdLst/>
              <a:ahLst/>
              <a:cxnLst/>
              <a:rect l="0" t="0" r="0" b="0"/>
              <a:pathLst>
                <a:path w="320222" h="304801">
                  <a:moveTo>
                    <a:pt x="253546" y="0"/>
                  </a:moveTo>
                  <a:lnTo>
                    <a:pt x="253546" y="0"/>
                  </a:lnTo>
                  <a:lnTo>
                    <a:pt x="234248" y="22120"/>
                  </a:lnTo>
                  <a:lnTo>
                    <a:pt x="206578" y="60226"/>
                  </a:lnTo>
                  <a:lnTo>
                    <a:pt x="167950" y="96955"/>
                  </a:lnTo>
                  <a:lnTo>
                    <a:pt x="126924" y="130865"/>
                  </a:lnTo>
                  <a:lnTo>
                    <a:pt x="90792" y="151664"/>
                  </a:lnTo>
                  <a:lnTo>
                    <a:pt x="43220" y="182995"/>
                  </a:lnTo>
                  <a:lnTo>
                    <a:pt x="22482" y="194509"/>
                  </a:lnTo>
                  <a:lnTo>
                    <a:pt x="5048" y="199449"/>
                  </a:lnTo>
                  <a:lnTo>
                    <a:pt x="2156" y="201758"/>
                  </a:lnTo>
                  <a:lnTo>
                    <a:pt x="228" y="204355"/>
                  </a:lnTo>
                  <a:lnTo>
                    <a:pt x="0" y="206087"/>
                  </a:lnTo>
                  <a:lnTo>
                    <a:pt x="907" y="207241"/>
                  </a:lnTo>
                  <a:lnTo>
                    <a:pt x="4737" y="208524"/>
                  </a:lnTo>
                  <a:lnTo>
                    <a:pt x="9967" y="209094"/>
                  </a:lnTo>
                  <a:lnTo>
                    <a:pt x="53326" y="201951"/>
                  </a:lnTo>
                  <a:lnTo>
                    <a:pt x="91583" y="200405"/>
                  </a:lnTo>
                  <a:lnTo>
                    <a:pt x="136259" y="206646"/>
                  </a:lnTo>
                  <a:lnTo>
                    <a:pt x="176756" y="211798"/>
                  </a:lnTo>
                  <a:lnTo>
                    <a:pt x="223835" y="225721"/>
                  </a:lnTo>
                  <a:lnTo>
                    <a:pt x="245919" y="236096"/>
                  </a:lnTo>
                  <a:lnTo>
                    <a:pt x="292889" y="269486"/>
                  </a:lnTo>
                  <a:lnTo>
                    <a:pt x="32022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117"/>
          <p:cNvGrpSpPr/>
          <p:nvPr/>
        </p:nvGrpSpPr>
        <p:grpSpPr>
          <a:xfrm>
            <a:off x="6715125" y="3115999"/>
            <a:ext cx="2028826" cy="684477"/>
            <a:chOff x="6715125" y="3115999"/>
            <a:chExt cx="2028826" cy="684477"/>
          </a:xfrm>
        </p:grpSpPr>
        <p:sp>
          <p:nvSpPr>
            <p:cNvPr id="491" name="SMARTInkShape-832"/>
            <p:cNvSpPr/>
            <p:nvPr>
              <p:custDataLst>
                <p:tags r:id="rId81"/>
              </p:custDataLst>
            </p:nvPr>
          </p:nvSpPr>
          <p:spPr>
            <a:xfrm>
              <a:off x="6715125" y="3115999"/>
              <a:ext cx="352426" cy="684477"/>
            </a:xfrm>
            <a:custGeom>
              <a:avLst/>
              <a:gdLst/>
              <a:ahLst/>
              <a:cxnLst/>
              <a:rect l="0" t="0" r="0" b="0"/>
              <a:pathLst>
                <a:path w="352426" h="684477">
                  <a:moveTo>
                    <a:pt x="352425" y="8201"/>
                  </a:moveTo>
                  <a:lnTo>
                    <a:pt x="352425" y="8201"/>
                  </a:lnTo>
                  <a:lnTo>
                    <a:pt x="352425" y="3145"/>
                  </a:lnTo>
                  <a:lnTo>
                    <a:pt x="351367" y="1655"/>
                  </a:lnTo>
                  <a:lnTo>
                    <a:pt x="349603" y="662"/>
                  </a:lnTo>
                  <a:lnTo>
                    <a:pt x="347369" y="0"/>
                  </a:lnTo>
                  <a:lnTo>
                    <a:pt x="345879" y="617"/>
                  </a:lnTo>
                  <a:lnTo>
                    <a:pt x="344886" y="2087"/>
                  </a:lnTo>
                  <a:lnTo>
                    <a:pt x="344224" y="4125"/>
                  </a:lnTo>
                  <a:lnTo>
                    <a:pt x="336615" y="16059"/>
                  </a:lnTo>
                  <a:lnTo>
                    <a:pt x="332218" y="32872"/>
                  </a:lnTo>
                  <a:lnTo>
                    <a:pt x="312843" y="69284"/>
                  </a:lnTo>
                  <a:lnTo>
                    <a:pt x="294836" y="110260"/>
                  </a:lnTo>
                  <a:lnTo>
                    <a:pt x="281322" y="144577"/>
                  </a:lnTo>
                  <a:lnTo>
                    <a:pt x="264732" y="180996"/>
                  </a:lnTo>
                  <a:lnTo>
                    <a:pt x="246775" y="218349"/>
                  </a:lnTo>
                  <a:lnTo>
                    <a:pt x="230328" y="257175"/>
                  </a:lnTo>
                  <a:lnTo>
                    <a:pt x="219490" y="299125"/>
                  </a:lnTo>
                  <a:lnTo>
                    <a:pt x="205501" y="339642"/>
                  </a:lnTo>
                  <a:lnTo>
                    <a:pt x="187642" y="379875"/>
                  </a:lnTo>
                  <a:lnTo>
                    <a:pt x="165594" y="422451"/>
                  </a:lnTo>
                  <a:lnTo>
                    <a:pt x="144506" y="463245"/>
                  </a:lnTo>
                  <a:lnTo>
                    <a:pt x="124550" y="501484"/>
                  </a:lnTo>
                  <a:lnTo>
                    <a:pt x="105097" y="536119"/>
                  </a:lnTo>
                  <a:lnTo>
                    <a:pt x="76295" y="580311"/>
                  </a:lnTo>
                  <a:lnTo>
                    <a:pt x="52710" y="620216"/>
                  </a:lnTo>
                  <a:lnTo>
                    <a:pt x="17924" y="665538"/>
                  </a:lnTo>
                  <a:lnTo>
                    <a:pt x="0" y="684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833"/>
            <p:cNvSpPr/>
            <p:nvPr>
              <p:custDataLst>
                <p:tags r:id="rId82"/>
              </p:custDataLst>
            </p:nvPr>
          </p:nvSpPr>
          <p:spPr>
            <a:xfrm>
              <a:off x="7001464" y="3486150"/>
              <a:ext cx="256587" cy="245603"/>
            </a:xfrm>
            <a:custGeom>
              <a:avLst/>
              <a:gdLst/>
              <a:ahLst/>
              <a:cxnLst/>
              <a:rect l="0" t="0" r="0" b="0"/>
              <a:pathLst>
                <a:path w="256587" h="245603">
                  <a:moveTo>
                    <a:pt x="8936" y="0"/>
                  </a:moveTo>
                  <a:lnTo>
                    <a:pt x="8936" y="0"/>
                  </a:lnTo>
                  <a:lnTo>
                    <a:pt x="3880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731" y="23851"/>
                  </a:lnTo>
                  <a:lnTo>
                    <a:pt x="7646" y="59246"/>
                  </a:lnTo>
                  <a:lnTo>
                    <a:pt x="8823" y="106283"/>
                  </a:lnTo>
                  <a:lnTo>
                    <a:pt x="16518" y="142115"/>
                  </a:lnTo>
                  <a:lnTo>
                    <a:pt x="26267" y="177282"/>
                  </a:lnTo>
                  <a:lnTo>
                    <a:pt x="30582" y="209482"/>
                  </a:lnTo>
                  <a:lnTo>
                    <a:pt x="38280" y="225758"/>
                  </a:lnTo>
                  <a:lnTo>
                    <a:pt x="43145" y="233687"/>
                  </a:lnTo>
                  <a:lnTo>
                    <a:pt x="46524" y="245602"/>
                  </a:lnTo>
                  <a:lnTo>
                    <a:pt x="46695" y="245227"/>
                  </a:lnTo>
                  <a:lnTo>
                    <a:pt x="47034" y="205688"/>
                  </a:lnTo>
                  <a:lnTo>
                    <a:pt x="47036" y="161417"/>
                  </a:lnTo>
                  <a:lnTo>
                    <a:pt x="47036" y="114233"/>
                  </a:lnTo>
                  <a:lnTo>
                    <a:pt x="61186" y="70699"/>
                  </a:lnTo>
                  <a:lnTo>
                    <a:pt x="81809" y="27091"/>
                  </a:lnTo>
                  <a:lnTo>
                    <a:pt x="88244" y="18038"/>
                  </a:lnTo>
                  <a:lnTo>
                    <a:pt x="102873" y="6991"/>
                  </a:lnTo>
                  <a:lnTo>
                    <a:pt x="120612" y="2071"/>
                  </a:lnTo>
                  <a:lnTo>
                    <a:pt x="165602" y="121"/>
                  </a:lnTo>
                  <a:lnTo>
                    <a:pt x="209523" y="16"/>
                  </a:lnTo>
                  <a:lnTo>
                    <a:pt x="256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834"/>
            <p:cNvSpPr/>
            <p:nvPr>
              <p:custDataLst>
                <p:tags r:id="rId83"/>
              </p:custDataLst>
            </p:nvPr>
          </p:nvSpPr>
          <p:spPr>
            <a:xfrm>
              <a:off x="7221307" y="3491180"/>
              <a:ext cx="170090" cy="223571"/>
            </a:xfrm>
            <a:custGeom>
              <a:avLst/>
              <a:gdLst/>
              <a:ahLst/>
              <a:cxnLst/>
              <a:rect l="0" t="0" r="0" b="0"/>
              <a:pathLst>
                <a:path w="170090" h="223571">
                  <a:moveTo>
                    <a:pt x="36743" y="90220"/>
                  </a:moveTo>
                  <a:lnTo>
                    <a:pt x="36743" y="90220"/>
                  </a:lnTo>
                  <a:lnTo>
                    <a:pt x="41800" y="85164"/>
                  </a:lnTo>
                  <a:lnTo>
                    <a:pt x="47104" y="82681"/>
                  </a:lnTo>
                  <a:lnTo>
                    <a:pt x="50000" y="82019"/>
                  </a:lnTo>
                  <a:lnTo>
                    <a:pt x="89943" y="64271"/>
                  </a:lnTo>
                  <a:lnTo>
                    <a:pt x="134708" y="61690"/>
                  </a:lnTo>
                  <a:lnTo>
                    <a:pt x="169928" y="61645"/>
                  </a:lnTo>
                  <a:lnTo>
                    <a:pt x="170089" y="39255"/>
                  </a:lnTo>
                  <a:lnTo>
                    <a:pt x="167268" y="32997"/>
                  </a:lnTo>
                  <a:lnTo>
                    <a:pt x="156835" y="20356"/>
                  </a:lnTo>
                  <a:lnTo>
                    <a:pt x="150795" y="16836"/>
                  </a:lnTo>
                  <a:lnTo>
                    <a:pt x="144583" y="14213"/>
                  </a:lnTo>
                  <a:lnTo>
                    <a:pt x="128804" y="927"/>
                  </a:lnTo>
                  <a:lnTo>
                    <a:pt x="124575" y="0"/>
                  </a:lnTo>
                  <a:lnTo>
                    <a:pt x="84120" y="6961"/>
                  </a:lnTo>
                  <a:lnTo>
                    <a:pt x="77852" y="9314"/>
                  </a:lnTo>
                  <a:lnTo>
                    <a:pt x="68067" y="17572"/>
                  </a:lnTo>
                  <a:lnTo>
                    <a:pt x="29996" y="58678"/>
                  </a:lnTo>
                  <a:lnTo>
                    <a:pt x="5515" y="104789"/>
                  </a:lnTo>
                  <a:lnTo>
                    <a:pt x="0" y="131237"/>
                  </a:lnTo>
                  <a:lnTo>
                    <a:pt x="103" y="150469"/>
                  </a:lnTo>
                  <a:lnTo>
                    <a:pt x="11954" y="182285"/>
                  </a:lnTo>
                  <a:lnTo>
                    <a:pt x="20787" y="192168"/>
                  </a:lnTo>
                  <a:lnTo>
                    <a:pt x="40482" y="203682"/>
                  </a:lnTo>
                  <a:lnTo>
                    <a:pt x="93893" y="22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835"/>
            <p:cNvSpPr/>
            <p:nvPr>
              <p:custDataLst>
                <p:tags r:id="rId84"/>
              </p:custDataLst>
            </p:nvPr>
          </p:nvSpPr>
          <p:spPr>
            <a:xfrm>
              <a:off x="7524750" y="3310798"/>
              <a:ext cx="171451" cy="432528"/>
            </a:xfrm>
            <a:custGeom>
              <a:avLst/>
              <a:gdLst/>
              <a:ahLst/>
              <a:cxnLst/>
              <a:rect l="0" t="0" r="0" b="0"/>
              <a:pathLst>
                <a:path w="171451" h="432528">
                  <a:moveTo>
                    <a:pt x="171450" y="32477"/>
                  </a:moveTo>
                  <a:lnTo>
                    <a:pt x="171450" y="32477"/>
                  </a:lnTo>
                  <a:lnTo>
                    <a:pt x="139651" y="678"/>
                  </a:lnTo>
                  <a:lnTo>
                    <a:pt x="124861" y="0"/>
                  </a:lnTo>
                  <a:lnTo>
                    <a:pt x="83941" y="5505"/>
                  </a:lnTo>
                  <a:lnTo>
                    <a:pt x="44572" y="30862"/>
                  </a:lnTo>
                  <a:lnTo>
                    <a:pt x="17773" y="66562"/>
                  </a:lnTo>
                  <a:lnTo>
                    <a:pt x="6913" y="91260"/>
                  </a:lnTo>
                  <a:lnTo>
                    <a:pt x="8717" y="112224"/>
                  </a:lnTo>
                  <a:lnTo>
                    <a:pt x="13399" y="135654"/>
                  </a:lnTo>
                  <a:lnTo>
                    <a:pt x="10085" y="172644"/>
                  </a:lnTo>
                  <a:lnTo>
                    <a:pt x="2305" y="220247"/>
                  </a:lnTo>
                  <a:lnTo>
                    <a:pt x="456" y="265594"/>
                  </a:lnTo>
                  <a:lnTo>
                    <a:pt x="90" y="310888"/>
                  </a:lnTo>
                  <a:lnTo>
                    <a:pt x="26" y="354505"/>
                  </a:lnTo>
                  <a:lnTo>
                    <a:pt x="2" y="400930"/>
                  </a:lnTo>
                  <a:lnTo>
                    <a:pt x="0" y="43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836"/>
            <p:cNvSpPr/>
            <p:nvPr>
              <p:custDataLst>
                <p:tags r:id="rId85"/>
              </p:custDataLst>
            </p:nvPr>
          </p:nvSpPr>
          <p:spPr>
            <a:xfrm>
              <a:off x="7448550" y="3467574"/>
              <a:ext cx="409012" cy="236285"/>
            </a:xfrm>
            <a:custGeom>
              <a:avLst/>
              <a:gdLst/>
              <a:ahLst/>
              <a:cxnLst/>
              <a:rect l="0" t="0" r="0" b="0"/>
              <a:pathLst>
                <a:path w="409012" h="236285">
                  <a:moveTo>
                    <a:pt x="0" y="113826"/>
                  </a:moveTo>
                  <a:lnTo>
                    <a:pt x="0" y="113826"/>
                  </a:lnTo>
                  <a:lnTo>
                    <a:pt x="5057" y="118882"/>
                  </a:lnTo>
                  <a:lnTo>
                    <a:pt x="10361" y="121365"/>
                  </a:lnTo>
                  <a:lnTo>
                    <a:pt x="45056" y="123235"/>
                  </a:lnTo>
                  <a:lnTo>
                    <a:pt x="87660" y="115140"/>
                  </a:lnTo>
                  <a:lnTo>
                    <a:pt x="128888" y="111177"/>
                  </a:lnTo>
                  <a:lnTo>
                    <a:pt x="172208" y="104904"/>
                  </a:lnTo>
                  <a:lnTo>
                    <a:pt x="209115" y="104301"/>
                  </a:lnTo>
                  <a:lnTo>
                    <a:pt x="200138" y="104301"/>
                  </a:lnTo>
                  <a:lnTo>
                    <a:pt x="213292" y="104301"/>
                  </a:lnTo>
                  <a:lnTo>
                    <a:pt x="215220" y="103243"/>
                  </a:lnTo>
                  <a:lnTo>
                    <a:pt x="216505" y="101479"/>
                  </a:lnTo>
                  <a:lnTo>
                    <a:pt x="217362" y="99245"/>
                  </a:lnTo>
                  <a:lnTo>
                    <a:pt x="220049" y="97755"/>
                  </a:lnTo>
                  <a:lnTo>
                    <a:pt x="263811" y="81635"/>
                  </a:lnTo>
                  <a:lnTo>
                    <a:pt x="310108" y="69526"/>
                  </a:lnTo>
                  <a:lnTo>
                    <a:pt x="356129" y="61582"/>
                  </a:lnTo>
                  <a:lnTo>
                    <a:pt x="386824" y="56963"/>
                  </a:lnTo>
                  <a:lnTo>
                    <a:pt x="407673" y="56687"/>
                  </a:lnTo>
                  <a:lnTo>
                    <a:pt x="408307" y="55625"/>
                  </a:lnTo>
                  <a:lnTo>
                    <a:pt x="409011" y="51623"/>
                  </a:lnTo>
                  <a:lnTo>
                    <a:pt x="408141" y="50132"/>
                  </a:lnTo>
                  <a:lnTo>
                    <a:pt x="406502" y="49138"/>
                  </a:lnTo>
                  <a:lnTo>
                    <a:pt x="401325" y="47544"/>
                  </a:lnTo>
                  <a:lnTo>
                    <a:pt x="363878" y="13790"/>
                  </a:lnTo>
                  <a:lnTo>
                    <a:pt x="332708" y="1928"/>
                  </a:lnTo>
                  <a:lnTo>
                    <a:pt x="312900" y="0"/>
                  </a:lnTo>
                  <a:lnTo>
                    <a:pt x="291192" y="7224"/>
                  </a:lnTo>
                  <a:lnTo>
                    <a:pt x="269343" y="18842"/>
                  </a:lnTo>
                  <a:lnTo>
                    <a:pt x="231373" y="54074"/>
                  </a:lnTo>
                  <a:lnTo>
                    <a:pt x="224541" y="66456"/>
                  </a:lnTo>
                  <a:lnTo>
                    <a:pt x="212017" y="111862"/>
                  </a:lnTo>
                  <a:lnTo>
                    <a:pt x="210037" y="143895"/>
                  </a:lnTo>
                  <a:lnTo>
                    <a:pt x="214751" y="166362"/>
                  </a:lnTo>
                  <a:lnTo>
                    <a:pt x="231953" y="205775"/>
                  </a:lnTo>
                  <a:lnTo>
                    <a:pt x="241026" y="215723"/>
                  </a:lnTo>
                  <a:lnTo>
                    <a:pt x="264098" y="230732"/>
                  </a:lnTo>
                  <a:lnTo>
                    <a:pt x="295584" y="236284"/>
                  </a:lnTo>
                  <a:lnTo>
                    <a:pt x="316651" y="236188"/>
                  </a:lnTo>
                  <a:lnTo>
                    <a:pt x="349138" y="224340"/>
                  </a:lnTo>
                  <a:lnTo>
                    <a:pt x="359079" y="215507"/>
                  </a:lnTo>
                  <a:lnTo>
                    <a:pt x="390525" y="17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837"/>
            <p:cNvSpPr/>
            <p:nvPr>
              <p:custDataLst>
                <p:tags r:id="rId86"/>
              </p:custDataLst>
            </p:nvPr>
          </p:nvSpPr>
          <p:spPr>
            <a:xfrm>
              <a:off x="7839109" y="3495675"/>
              <a:ext cx="152367" cy="180888"/>
            </a:xfrm>
            <a:custGeom>
              <a:avLst/>
              <a:gdLst/>
              <a:ahLst/>
              <a:cxnLst/>
              <a:rect l="0" t="0" r="0" b="0"/>
              <a:pathLst>
                <a:path w="152367" h="180888">
                  <a:moveTo>
                    <a:pt x="9491" y="19050"/>
                  </a:moveTo>
                  <a:lnTo>
                    <a:pt x="9491" y="19050"/>
                  </a:lnTo>
                  <a:lnTo>
                    <a:pt x="358" y="19050"/>
                  </a:lnTo>
                  <a:lnTo>
                    <a:pt x="0" y="27251"/>
                  </a:lnTo>
                  <a:lnTo>
                    <a:pt x="7510" y="49123"/>
                  </a:lnTo>
                  <a:lnTo>
                    <a:pt x="9669" y="59932"/>
                  </a:lnTo>
                  <a:lnTo>
                    <a:pt x="15776" y="73027"/>
                  </a:lnTo>
                  <a:lnTo>
                    <a:pt x="26336" y="108229"/>
                  </a:lnTo>
                  <a:lnTo>
                    <a:pt x="47648" y="149594"/>
                  </a:lnTo>
                  <a:lnTo>
                    <a:pt x="63474" y="173393"/>
                  </a:lnTo>
                  <a:lnTo>
                    <a:pt x="76001" y="180887"/>
                  </a:lnTo>
                  <a:lnTo>
                    <a:pt x="71061" y="175892"/>
                  </a:lnTo>
                  <a:lnTo>
                    <a:pt x="68605" y="170602"/>
                  </a:lnTo>
                  <a:lnTo>
                    <a:pt x="56332" y="132492"/>
                  </a:lnTo>
                  <a:lnTo>
                    <a:pt x="51476" y="120269"/>
                  </a:lnTo>
                  <a:lnTo>
                    <a:pt x="47932" y="75971"/>
                  </a:lnTo>
                  <a:lnTo>
                    <a:pt x="48751" y="54848"/>
                  </a:lnTo>
                  <a:lnTo>
                    <a:pt x="55225" y="36242"/>
                  </a:lnTo>
                  <a:lnTo>
                    <a:pt x="60862" y="27396"/>
                  </a:lnTo>
                  <a:lnTo>
                    <a:pt x="75042" y="16466"/>
                  </a:lnTo>
                  <a:lnTo>
                    <a:pt x="119472" y="5078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838"/>
            <p:cNvSpPr/>
            <p:nvPr>
              <p:custDataLst>
                <p:tags r:id="rId87"/>
              </p:custDataLst>
            </p:nvPr>
          </p:nvSpPr>
          <p:spPr>
            <a:xfrm>
              <a:off x="8001296" y="3497154"/>
              <a:ext cx="209239" cy="197975"/>
            </a:xfrm>
            <a:custGeom>
              <a:avLst/>
              <a:gdLst/>
              <a:ahLst/>
              <a:cxnLst/>
              <a:rect l="0" t="0" r="0" b="0"/>
              <a:pathLst>
                <a:path w="209239" h="197975">
                  <a:moveTo>
                    <a:pt x="37804" y="74721"/>
                  </a:moveTo>
                  <a:lnTo>
                    <a:pt x="37804" y="74721"/>
                  </a:lnTo>
                  <a:lnTo>
                    <a:pt x="42861" y="74721"/>
                  </a:lnTo>
                  <a:lnTo>
                    <a:pt x="48165" y="71899"/>
                  </a:lnTo>
                  <a:lnTo>
                    <a:pt x="51061" y="69665"/>
                  </a:lnTo>
                  <a:lnTo>
                    <a:pt x="59924" y="67182"/>
                  </a:lnTo>
                  <a:lnTo>
                    <a:pt x="76814" y="62962"/>
                  </a:lnTo>
                  <a:lnTo>
                    <a:pt x="95223" y="57831"/>
                  </a:lnTo>
                  <a:lnTo>
                    <a:pt x="133078" y="53039"/>
                  </a:lnTo>
                  <a:lnTo>
                    <a:pt x="152112" y="48189"/>
                  </a:lnTo>
                  <a:lnTo>
                    <a:pt x="198893" y="46199"/>
                  </a:lnTo>
                  <a:lnTo>
                    <a:pt x="209074" y="46147"/>
                  </a:lnTo>
                  <a:lnTo>
                    <a:pt x="209238" y="32889"/>
                  </a:lnTo>
                  <a:lnTo>
                    <a:pt x="208185" y="30958"/>
                  </a:lnTo>
                  <a:lnTo>
                    <a:pt x="206425" y="29671"/>
                  </a:lnTo>
                  <a:lnTo>
                    <a:pt x="201647" y="27182"/>
                  </a:lnTo>
                  <a:lnTo>
                    <a:pt x="182685" y="12008"/>
                  </a:lnTo>
                  <a:lnTo>
                    <a:pt x="136060" y="0"/>
                  </a:lnTo>
                  <a:lnTo>
                    <a:pt x="107016" y="9072"/>
                  </a:lnTo>
                  <a:lnTo>
                    <a:pt x="60810" y="38283"/>
                  </a:lnTo>
                  <a:lnTo>
                    <a:pt x="35841" y="66348"/>
                  </a:lnTo>
                  <a:lnTo>
                    <a:pt x="4769" y="112703"/>
                  </a:lnTo>
                  <a:lnTo>
                    <a:pt x="149" y="150911"/>
                  </a:lnTo>
                  <a:lnTo>
                    <a:pt x="0" y="157264"/>
                  </a:lnTo>
                  <a:lnTo>
                    <a:pt x="2019" y="162558"/>
                  </a:lnTo>
                  <a:lnTo>
                    <a:pt x="9905" y="171262"/>
                  </a:lnTo>
                  <a:lnTo>
                    <a:pt x="26245" y="182113"/>
                  </a:lnTo>
                  <a:lnTo>
                    <a:pt x="70367" y="194202"/>
                  </a:lnTo>
                  <a:lnTo>
                    <a:pt x="109682" y="197974"/>
                  </a:lnTo>
                  <a:lnTo>
                    <a:pt x="148828" y="190295"/>
                  </a:lnTo>
                  <a:lnTo>
                    <a:pt x="161584" y="183943"/>
                  </a:lnTo>
                  <a:lnTo>
                    <a:pt x="199729" y="150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839"/>
            <p:cNvSpPr/>
            <p:nvPr>
              <p:custDataLst>
                <p:tags r:id="rId88"/>
              </p:custDataLst>
            </p:nvPr>
          </p:nvSpPr>
          <p:spPr>
            <a:xfrm>
              <a:off x="8210550" y="3496409"/>
              <a:ext cx="180976" cy="180054"/>
            </a:xfrm>
            <a:custGeom>
              <a:avLst/>
              <a:gdLst/>
              <a:ahLst/>
              <a:cxnLst/>
              <a:rect l="0" t="0" r="0" b="0"/>
              <a:pathLst>
                <a:path w="180976" h="180054">
                  <a:moveTo>
                    <a:pt x="0" y="18316"/>
                  </a:moveTo>
                  <a:lnTo>
                    <a:pt x="0" y="18316"/>
                  </a:lnTo>
                  <a:lnTo>
                    <a:pt x="0" y="31573"/>
                  </a:lnTo>
                  <a:lnTo>
                    <a:pt x="2822" y="37614"/>
                  </a:lnTo>
                  <a:lnTo>
                    <a:pt x="22390" y="72863"/>
                  </a:lnTo>
                  <a:lnTo>
                    <a:pt x="38695" y="118893"/>
                  </a:lnTo>
                  <a:lnTo>
                    <a:pt x="71107" y="165612"/>
                  </a:lnTo>
                  <a:lnTo>
                    <a:pt x="76141" y="180053"/>
                  </a:lnTo>
                  <a:lnTo>
                    <a:pt x="71126" y="175129"/>
                  </a:lnTo>
                  <a:lnTo>
                    <a:pt x="68653" y="169855"/>
                  </a:lnTo>
                  <a:lnTo>
                    <a:pt x="57052" y="127978"/>
                  </a:lnTo>
                  <a:lnTo>
                    <a:pt x="48592" y="81604"/>
                  </a:lnTo>
                  <a:lnTo>
                    <a:pt x="48970" y="56471"/>
                  </a:lnTo>
                  <a:lnTo>
                    <a:pt x="59400" y="11802"/>
                  </a:lnTo>
                  <a:lnTo>
                    <a:pt x="61826" y="7623"/>
                  </a:lnTo>
                  <a:lnTo>
                    <a:pt x="64500" y="4838"/>
                  </a:lnTo>
                  <a:lnTo>
                    <a:pt x="70295" y="1742"/>
                  </a:lnTo>
                  <a:lnTo>
                    <a:pt x="79507" y="0"/>
                  </a:lnTo>
                  <a:lnTo>
                    <a:pt x="85784" y="2414"/>
                  </a:lnTo>
                  <a:lnTo>
                    <a:pt x="113010" y="26732"/>
                  </a:lnTo>
                  <a:lnTo>
                    <a:pt x="141190" y="73060"/>
                  </a:lnTo>
                  <a:lnTo>
                    <a:pt x="166932" y="119208"/>
                  </a:lnTo>
                  <a:lnTo>
                    <a:pt x="173380" y="139805"/>
                  </a:lnTo>
                  <a:lnTo>
                    <a:pt x="180975" y="15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840"/>
            <p:cNvSpPr/>
            <p:nvPr>
              <p:custDataLst>
                <p:tags r:id="rId89"/>
              </p:custDataLst>
            </p:nvPr>
          </p:nvSpPr>
          <p:spPr>
            <a:xfrm>
              <a:off x="8411535" y="3400817"/>
              <a:ext cx="151441" cy="256057"/>
            </a:xfrm>
            <a:custGeom>
              <a:avLst/>
              <a:gdLst/>
              <a:ahLst/>
              <a:cxnLst/>
              <a:rect l="0" t="0" r="0" b="0"/>
              <a:pathLst>
                <a:path w="151441" h="256057">
                  <a:moveTo>
                    <a:pt x="113340" y="9133"/>
                  </a:moveTo>
                  <a:lnTo>
                    <a:pt x="113340" y="9133"/>
                  </a:lnTo>
                  <a:lnTo>
                    <a:pt x="113340" y="4077"/>
                  </a:lnTo>
                  <a:lnTo>
                    <a:pt x="112282" y="2587"/>
                  </a:lnTo>
                  <a:lnTo>
                    <a:pt x="110518" y="1594"/>
                  </a:lnTo>
                  <a:lnTo>
                    <a:pt x="100083" y="0"/>
                  </a:lnTo>
                  <a:lnTo>
                    <a:pt x="80837" y="9837"/>
                  </a:lnTo>
                  <a:lnTo>
                    <a:pt x="77913" y="13836"/>
                  </a:lnTo>
                  <a:lnTo>
                    <a:pt x="78080" y="17560"/>
                  </a:lnTo>
                  <a:lnTo>
                    <a:pt x="80308" y="21101"/>
                  </a:lnTo>
                  <a:lnTo>
                    <a:pt x="79678" y="25578"/>
                  </a:lnTo>
                  <a:lnTo>
                    <a:pt x="58557" y="67866"/>
                  </a:lnTo>
                  <a:lnTo>
                    <a:pt x="35322" y="114117"/>
                  </a:lnTo>
                  <a:lnTo>
                    <a:pt x="15447" y="161560"/>
                  </a:lnTo>
                  <a:lnTo>
                    <a:pt x="3902" y="187293"/>
                  </a:lnTo>
                  <a:lnTo>
                    <a:pt x="0" y="214952"/>
                  </a:lnTo>
                  <a:lnTo>
                    <a:pt x="5111" y="227961"/>
                  </a:lnTo>
                  <a:lnTo>
                    <a:pt x="20583" y="248503"/>
                  </a:lnTo>
                  <a:lnTo>
                    <a:pt x="35779" y="253103"/>
                  </a:lnTo>
                  <a:lnTo>
                    <a:pt x="74971" y="256056"/>
                  </a:lnTo>
                  <a:lnTo>
                    <a:pt x="91348" y="250815"/>
                  </a:lnTo>
                  <a:lnTo>
                    <a:pt x="151440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841"/>
            <p:cNvSpPr/>
            <p:nvPr>
              <p:custDataLst>
                <p:tags r:id="rId90"/>
              </p:custDataLst>
            </p:nvPr>
          </p:nvSpPr>
          <p:spPr>
            <a:xfrm>
              <a:off x="8525559" y="3419629"/>
              <a:ext cx="218392" cy="197788"/>
            </a:xfrm>
            <a:custGeom>
              <a:avLst/>
              <a:gdLst/>
              <a:ahLst/>
              <a:cxnLst/>
              <a:rect l="0" t="0" r="0" b="0"/>
              <a:pathLst>
                <a:path w="218392" h="197788">
                  <a:moveTo>
                    <a:pt x="75516" y="66521"/>
                  </a:moveTo>
                  <a:lnTo>
                    <a:pt x="75516" y="66521"/>
                  </a:lnTo>
                  <a:lnTo>
                    <a:pt x="66107" y="66521"/>
                  </a:lnTo>
                  <a:lnTo>
                    <a:pt x="88384" y="66521"/>
                  </a:lnTo>
                  <a:lnTo>
                    <a:pt x="94641" y="63699"/>
                  </a:lnTo>
                  <a:lnTo>
                    <a:pt x="97791" y="61465"/>
                  </a:lnTo>
                  <a:lnTo>
                    <a:pt x="112337" y="58320"/>
                  </a:lnTo>
                  <a:lnTo>
                    <a:pt x="142441" y="54348"/>
                  </a:lnTo>
                  <a:lnTo>
                    <a:pt x="161315" y="49509"/>
                  </a:lnTo>
                  <a:lnTo>
                    <a:pt x="185396" y="46681"/>
                  </a:lnTo>
                  <a:lnTo>
                    <a:pt x="199095" y="39985"/>
                  </a:lnTo>
                  <a:lnTo>
                    <a:pt x="208697" y="37982"/>
                  </a:lnTo>
                  <a:lnTo>
                    <a:pt x="194672" y="23758"/>
                  </a:lnTo>
                  <a:lnTo>
                    <a:pt x="189152" y="21057"/>
                  </a:lnTo>
                  <a:lnTo>
                    <a:pt x="151880" y="8725"/>
                  </a:lnTo>
                  <a:lnTo>
                    <a:pt x="111061" y="1600"/>
                  </a:lnTo>
                  <a:lnTo>
                    <a:pt x="69499" y="0"/>
                  </a:lnTo>
                  <a:lnTo>
                    <a:pt x="68330" y="1007"/>
                  </a:lnTo>
                  <a:lnTo>
                    <a:pt x="75497" y="4948"/>
                  </a:lnTo>
                  <a:lnTo>
                    <a:pt x="76562" y="6422"/>
                  </a:lnTo>
                  <a:lnTo>
                    <a:pt x="75155" y="7405"/>
                  </a:lnTo>
                  <a:lnTo>
                    <a:pt x="72101" y="8061"/>
                  </a:lnTo>
                  <a:lnTo>
                    <a:pt x="65884" y="14433"/>
                  </a:lnTo>
                  <a:lnTo>
                    <a:pt x="58535" y="23262"/>
                  </a:lnTo>
                  <a:lnTo>
                    <a:pt x="43556" y="36300"/>
                  </a:lnTo>
                  <a:lnTo>
                    <a:pt x="15255" y="78658"/>
                  </a:lnTo>
                  <a:lnTo>
                    <a:pt x="4509" y="98104"/>
                  </a:lnTo>
                  <a:lnTo>
                    <a:pt x="0" y="129999"/>
                  </a:lnTo>
                  <a:lnTo>
                    <a:pt x="4575" y="149064"/>
                  </a:lnTo>
                  <a:lnTo>
                    <a:pt x="17690" y="168119"/>
                  </a:lnTo>
                  <a:lnTo>
                    <a:pt x="34981" y="182114"/>
                  </a:lnTo>
                  <a:lnTo>
                    <a:pt x="47270" y="186687"/>
                  </a:lnTo>
                  <a:lnTo>
                    <a:pt x="92610" y="197563"/>
                  </a:lnTo>
                  <a:lnTo>
                    <a:pt x="107455" y="197787"/>
                  </a:lnTo>
                  <a:lnTo>
                    <a:pt x="152159" y="186478"/>
                  </a:lnTo>
                  <a:lnTo>
                    <a:pt x="195647" y="168060"/>
                  </a:lnTo>
                  <a:lnTo>
                    <a:pt x="218391" y="15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118"/>
          <p:cNvGrpSpPr/>
          <p:nvPr/>
        </p:nvGrpSpPr>
        <p:grpSpPr>
          <a:xfrm>
            <a:off x="8991600" y="3181350"/>
            <a:ext cx="914401" cy="637565"/>
            <a:chOff x="8991600" y="3181350"/>
            <a:chExt cx="914401" cy="637565"/>
          </a:xfrm>
        </p:grpSpPr>
        <p:sp>
          <p:nvSpPr>
            <p:cNvPr id="502" name="SMARTInkShape-842"/>
            <p:cNvSpPr/>
            <p:nvPr>
              <p:custDataLst>
                <p:tags r:id="rId74"/>
              </p:custDataLst>
            </p:nvPr>
          </p:nvSpPr>
          <p:spPr>
            <a:xfrm>
              <a:off x="8991600" y="3377365"/>
              <a:ext cx="167744" cy="441550"/>
            </a:xfrm>
            <a:custGeom>
              <a:avLst/>
              <a:gdLst/>
              <a:ahLst/>
              <a:cxnLst/>
              <a:rect l="0" t="0" r="0" b="0"/>
              <a:pathLst>
                <a:path w="167744" h="441550">
                  <a:moveTo>
                    <a:pt x="0" y="127835"/>
                  </a:moveTo>
                  <a:lnTo>
                    <a:pt x="0" y="127835"/>
                  </a:lnTo>
                  <a:lnTo>
                    <a:pt x="6546" y="143044"/>
                  </a:lnTo>
                  <a:lnTo>
                    <a:pt x="14581" y="172075"/>
                  </a:lnTo>
                  <a:lnTo>
                    <a:pt x="30867" y="212891"/>
                  </a:lnTo>
                  <a:lnTo>
                    <a:pt x="50822" y="258074"/>
                  </a:lnTo>
                  <a:lnTo>
                    <a:pt x="66052" y="298670"/>
                  </a:lnTo>
                  <a:lnTo>
                    <a:pt x="79252" y="337264"/>
                  </a:lnTo>
                  <a:lnTo>
                    <a:pt x="95234" y="382172"/>
                  </a:lnTo>
                  <a:lnTo>
                    <a:pt x="101949" y="403219"/>
                  </a:lnTo>
                  <a:lnTo>
                    <a:pt x="104760" y="441549"/>
                  </a:lnTo>
                  <a:lnTo>
                    <a:pt x="104771" y="436922"/>
                  </a:lnTo>
                  <a:lnTo>
                    <a:pt x="91518" y="406496"/>
                  </a:lnTo>
                  <a:lnTo>
                    <a:pt x="68588" y="365026"/>
                  </a:lnTo>
                  <a:lnTo>
                    <a:pt x="49296" y="327676"/>
                  </a:lnTo>
                  <a:lnTo>
                    <a:pt x="32707" y="282119"/>
                  </a:lnTo>
                  <a:lnTo>
                    <a:pt x="23567" y="244927"/>
                  </a:lnTo>
                  <a:lnTo>
                    <a:pt x="20388" y="206038"/>
                  </a:lnTo>
                  <a:lnTo>
                    <a:pt x="19447" y="162531"/>
                  </a:lnTo>
                  <a:lnTo>
                    <a:pt x="19168" y="123416"/>
                  </a:lnTo>
                  <a:lnTo>
                    <a:pt x="21895" y="81218"/>
                  </a:lnTo>
                  <a:lnTo>
                    <a:pt x="24122" y="71357"/>
                  </a:lnTo>
                  <a:lnTo>
                    <a:pt x="20951" y="51934"/>
                  </a:lnTo>
                  <a:lnTo>
                    <a:pt x="15662" y="34834"/>
                  </a:lnTo>
                  <a:lnTo>
                    <a:pt x="16839" y="23707"/>
                  </a:lnTo>
                  <a:lnTo>
                    <a:pt x="23713" y="15234"/>
                  </a:lnTo>
                  <a:lnTo>
                    <a:pt x="45371" y="1171"/>
                  </a:lnTo>
                  <a:lnTo>
                    <a:pt x="51414" y="0"/>
                  </a:lnTo>
                  <a:lnTo>
                    <a:pt x="77575" y="3273"/>
                  </a:lnTo>
                  <a:lnTo>
                    <a:pt x="116663" y="30280"/>
                  </a:lnTo>
                  <a:lnTo>
                    <a:pt x="142867" y="50610"/>
                  </a:lnTo>
                  <a:lnTo>
                    <a:pt x="158041" y="70230"/>
                  </a:lnTo>
                  <a:lnTo>
                    <a:pt x="165491" y="89532"/>
                  </a:lnTo>
                  <a:lnTo>
                    <a:pt x="167743" y="107637"/>
                  </a:lnTo>
                  <a:lnTo>
                    <a:pt x="162900" y="148197"/>
                  </a:lnTo>
                  <a:lnTo>
                    <a:pt x="156714" y="163696"/>
                  </a:lnTo>
                  <a:lnTo>
                    <a:pt x="135496" y="190893"/>
                  </a:lnTo>
                  <a:lnTo>
                    <a:pt x="104639" y="212665"/>
                  </a:lnTo>
                  <a:lnTo>
                    <a:pt x="90956" y="218454"/>
                  </a:lnTo>
                  <a:lnTo>
                    <a:pt x="57150" y="22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843"/>
            <p:cNvSpPr/>
            <p:nvPr>
              <p:custDataLst>
                <p:tags r:id="rId75"/>
              </p:custDataLst>
            </p:nvPr>
          </p:nvSpPr>
          <p:spPr>
            <a:xfrm>
              <a:off x="9153525" y="3326279"/>
              <a:ext cx="221780" cy="243664"/>
            </a:xfrm>
            <a:custGeom>
              <a:avLst/>
              <a:gdLst/>
              <a:ahLst/>
              <a:cxnLst/>
              <a:rect l="0" t="0" r="0" b="0"/>
              <a:pathLst>
                <a:path w="221780" h="243664">
                  <a:moveTo>
                    <a:pt x="66675" y="102721"/>
                  </a:moveTo>
                  <a:lnTo>
                    <a:pt x="66675" y="102721"/>
                  </a:lnTo>
                  <a:lnTo>
                    <a:pt x="67734" y="145536"/>
                  </a:lnTo>
                  <a:lnTo>
                    <a:pt x="81863" y="190781"/>
                  </a:lnTo>
                  <a:lnTo>
                    <a:pt x="85639" y="209364"/>
                  </a:lnTo>
                  <a:lnTo>
                    <a:pt x="92991" y="222043"/>
                  </a:lnTo>
                  <a:lnTo>
                    <a:pt x="102930" y="232503"/>
                  </a:lnTo>
                  <a:lnTo>
                    <a:pt x="117752" y="241246"/>
                  </a:lnTo>
                  <a:lnTo>
                    <a:pt x="125712" y="243663"/>
                  </a:lnTo>
                  <a:lnTo>
                    <a:pt x="135599" y="241914"/>
                  </a:lnTo>
                  <a:lnTo>
                    <a:pt x="164251" y="227112"/>
                  </a:lnTo>
                  <a:lnTo>
                    <a:pt x="181076" y="209898"/>
                  </a:lnTo>
                  <a:lnTo>
                    <a:pt x="207159" y="168458"/>
                  </a:lnTo>
                  <a:lnTo>
                    <a:pt x="221779" y="131111"/>
                  </a:lnTo>
                  <a:lnTo>
                    <a:pt x="220877" y="120589"/>
                  </a:lnTo>
                  <a:lnTo>
                    <a:pt x="205084" y="78930"/>
                  </a:lnTo>
                  <a:lnTo>
                    <a:pt x="195968" y="49691"/>
                  </a:lnTo>
                  <a:lnTo>
                    <a:pt x="182007" y="29976"/>
                  </a:lnTo>
                  <a:lnTo>
                    <a:pt x="158327" y="11956"/>
                  </a:lnTo>
                  <a:lnTo>
                    <a:pt x="139574" y="2567"/>
                  </a:lnTo>
                  <a:lnTo>
                    <a:pt x="126944" y="0"/>
                  </a:lnTo>
                  <a:lnTo>
                    <a:pt x="93984" y="5956"/>
                  </a:lnTo>
                  <a:lnTo>
                    <a:pt x="56900" y="20146"/>
                  </a:lnTo>
                  <a:lnTo>
                    <a:pt x="18155" y="42615"/>
                  </a:lnTo>
                  <a:lnTo>
                    <a:pt x="0" y="6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844"/>
            <p:cNvSpPr/>
            <p:nvPr>
              <p:custDataLst>
                <p:tags r:id="rId76"/>
              </p:custDataLst>
            </p:nvPr>
          </p:nvSpPr>
          <p:spPr>
            <a:xfrm>
              <a:off x="9391650" y="3390900"/>
              <a:ext cx="28546" cy="180976"/>
            </a:xfrm>
            <a:custGeom>
              <a:avLst/>
              <a:gdLst/>
              <a:ahLst/>
              <a:cxnLst/>
              <a:rect l="0" t="0" r="0" b="0"/>
              <a:pathLst>
                <a:path w="28546" h="1809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2616" y="48957"/>
                  </a:lnTo>
                  <a:lnTo>
                    <a:pt x="27791" y="95426"/>
                  </a:lnTo>
                  <a:lnTo>
                    <a:pt x="28471" y="137842"/>
                  </a:lnTo>
                  <a:lnTo>
                    <a:pt x="28545" y="153143"/>
                  </a:lnTo>
                  <a:lnTo>
                    <a:pt x="25740" y="160844"/>
                  </a:lnTo>
                  <a:lnTo>
                    <a:pt x="22023" y="167794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845"/>
            <p:cNvSpPr/>
            <p:nvPr>
              <p:custDataLst>
                <p:tags r:id="rId77"/>
              </p:custDataLst>
            </p:nvPr>
          </p:nvSpPr>
          <p:spPr>
            <a:xfrm>
              <a:off x="9382125" y="3276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846"/>
            <p:cNvSpPr/>
            <p:nvPr>
              <p:custDataLst>
                <p:tags r:id="rId78"/>
              </p:custDataLst>
            </p:nvPr>
          </p:nvSpPr>
          <p:spPr>
            <a:xfrm>
              <a:off x="9458325" y="3319599"/>
              <a:ext cx="257176" cy="251666"/>
            </a:xfrm>
            <a:custGeom>
              <a:avLst/>
              <a:gdLst/>
              <a:ahLst/>
              <a:cxnLst/>
              <a:rect l="0" t="0" r="0" b="0"/>
              <a:pathLst>
                <a:path w="257176" h="251666">
                  <a:moveTo>
                    <a:pt x="0" y="52251"/>
                  </a:moveTo>
                  <a:lnTo>
                    <a:pt x="0" y="52251"/>
                  </a:lnTo>
                  <a:lnTo>
                    <a:pt x="1059" y="74005"/>
                  </a:lnTo>
                  <a:lnTo>
                    <a:pt x="5057" y="86967"/>
                  </a:lnTo>
                  <a:lnTo>
                    <a:pt x="29339" y="126685"/>
                  </a:lnTo>
                  <a:lnTo>
                    <a:pt x="41737" y="156503"/>
                  </a:lnTo>
                  <a:lnTo>
                    <a:pt x="51906" y="199526"/>
                  </a:lnTo>
                  <a:lnTo>
                    <a:pt x="64891" y="234348"/>
                  </a:lnTo>
                  <a:lnTo>
                    <a:pt x="66146" y="245318"/>
                  </a:lnTo>
                  <a:lnTo>
                    <a:pt x="67381" y="247638"/>
                  </a:lnTo>
                  <a:lnTo>
                    <a:pt x="69262" y="249184"/>
                  </a:lnTo>
                  <a:lnTo>
                    <a:pt x="74830" y="251665"/>
                  </a:lnTo>
                  <a:lnTo>
                    <a:pt x="76080" y="225707"/>
                  </a:lnTo>
                  <a:lnTo>
                    <a:pt x="76184" y="184611"/>
                  </a:lnTo>
                  <a:lnTo>
                    <a:pt x="76197" y="142249"/>
                  </a:lnTo>
                  <a:lnTo>
                    <a:pt x="67732" y="118003"/>
                  </a:lnTo>
                  <a:lnTo>
                    <a:pt x="57620" y="94174"/>
                  </a:lnTo>
                  <a:lnTo>
                    <a:pt x="56654" y="73000"/>
                  </a:lnTo>
                  <a:lnTo>
                    <a:pt x="67445" y="26722"/>
                  </a:lnTo>
                  <a:lnTo>
                    <a:pt x="70365" y="19356"/>
                  </a:lnTo>
                  <a:lnTo>
                    <a:pt x="74426" y="14446"/>
                  </a:lnTo>
                  <a:lnTo>
                    <a:pt x="97146" y="863"/>
                  </a:lnTo>
                  <a:lnTo>
                    <a:pt x="101806" y="0"/>
                  </a:lnTo>
                  <a:lnTo>
                    <a:pt x="112628" y="1865"/>
                  </a:lnTo>
                  <a:lnTo>
                    <a:pt x="140734" y="18977"/>
                  </a:lnTo>
                  <a:lnTo>
                    <a:pt x="155329" y="35346"/>
                  </a:lnTo>
                  <a:lnTo>
                    <a:pt x="185595" y="74563"/>
                  </a:lnTo>
                  <a:lnTo>
                    <a:pt x="214344" y="110046"/>
                  </a:lnTo>
                  <a:lnTo>
                    <a:pt x="237710" y="156246"/>
                  </a:lnTo>
                  <a:lnTo>
                    <a:pt x="244704" y="173023"/>
                  </a:lnTo>
                  <a:lnTo>
                    <a:pt x="247400" y="181069"/>
                  </a:lnTo>
                  <a:lnTo>
                    <a:pt x="254930" y="194858"/>
                  </a:lnTo>
                  <a:lnTo>
                    <a:pt x="257175" y="20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847"/>
            <p:cNvSpPr/>
            <p:nvPr>
              <p:custDataLst>
                <p:tags r:id="rId79"/>
              </p:custDataLst>
            </p:nvPr>
          </p:nvSpPr>
          <p:spPr>
            <a:xfrm>
              <a:off x="9705975" y="3181350"/>
              <a:ext cx="200026" cy="371460"/>
            </a:xfrm>
            <a:custGeom>
              <a:avLst/>
              <a:gdLst/>
              <a:ahLst/>
              <a:cxnLst/>
              <a:rect l="0" t="0" r="0" b="0"/>
              <a:pathLst>
                <a:path w="200026" h="37146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30867"/>
                  </a:lnTo>
                  <a:lnTo>
                    <a:pt x="12173" y="65409"/>
                  </a:lnTo>
                  <a:lnTo>
                    <a:pt x="14466" y="72181"/>
                  </a:lnTo>
                  <a:lnTo>
                    <a:pt x="12657" y="112409"/>
                  </a:lnTo>
                  <a:lnTo>
                    <a:pt x="14652" y="152026"/>
                  </a:lnTo>
                  <a:lnTo>
                    <a:pt x="11044" y="189331"/>
                  </a:lnTo>
                  <a:lnTo>
                    <a:pt x="10537" y="205596"/>
                  </a:lnTo>
                  <a:lnTo>
                    <a:pt x="18442" y="232134"/>
                  </a:lnTo>
                  <a:lnTo>
                    <a:pt x="39274" y="275042"/>
                  </a:lnTo>
                  <a:lnTo>
                    <a:pt x="60150" y="320014"/>
                  </a:lnTo>
                  <a:lnTo>
                    <a:pt x="74854" y="339529"/>
                  </a:lnTo>
                  <a:lnTo>
                    <a:pt x="98787" y="357482"/>
                  </a:lnTo>
                  <a:lnTo>
                    <a:pt x="117582" y="366859"/>
                  </a:lnTo>
                  <a:lnTo>
                    <a:pt x="160079" y="371295"/>
                  </a:lnTo>
                  <a:lnTo>
                    <a:pt x="191911" y="371459"/>
                  </a:lnTo>
                  <a:lnTo>
                    <a:pt x="194614" y="370406"/>
                  </a:lnTo>
                  <a:lnTo>
                    <a:pt x="196419" y="368646"/>
                  </a:lnTo>
                  <a:lnTo>
                    <a:pt x="2000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848"/>
            <p:cNvSpPr/>
            <p:nvPr>
              <p:custDataLst>
                <p:tags r:id="rId80"/>
              </p:custDataLst>
            </p:nvPr>
          </p:nvSpPr>
          <p:spPr>
            <a:xfrm>
              <a:off x="9563100" y="335280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40719" y="17992"/>
                  </a:lnTo>
                  <a:lnTo>
                    <a:pt x="86070" y="10849"/>
                  </a:lnTo>
                  <a:lnTo>
                    <a:pt x="130439" y="3240"/>
                  </a:lnTo>
                  <a:lnTo>
                    <a:pt x="170876" y="640"/>
                  </a:lnTo>
                  <a:lnTo>
                    <a:pt x="209436" y="12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119"/>
          <p:cNvGrpSpPr/>
          <p:nvPr/>
        </p:nvGrpSpPr>
        <p:grpSpPr>
          <a:xfrm>
            <a:off x="1868941" y="4105275"/>
            <a:ext cx="1979160" cy="628651"/>
            <a:chOff x="1868941" y="4105275"/>
            <a:chExt cx="1979160" cy="628651"/>
          </a:xfrm>
        </p:grpSpPr>
        <p:sp>
          <p:nvSpPr>
            <p:cNvPr id="510" name="SMARTInkShape-849"/>
            <p:cNvSpPr/>
            <p:nvPr>
              <p:custDataLst>
                <p:tags r:id="rId63"/>
              </p:custDataLst>
            </p:nvPr>
          </p:nvSpPr>
          <p:spPr>
            <a:xfrm>
              <a:off x="1981200" y="4238635"/>
              <a:ext cx="18712" cy="495291"/>
            </a:xfrm>
            <a:custGeom>
              <a:avLst/>
              <a:gdLst/>
              <a:ahLst/>
              <a:cxnLst/>
              <a:rect l="0" t="0" r="0" b="0"/>
              <a:pathLst>
                <a:path w="18712" h="49529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16476" y="47523"/>
                  </a:lnTo>
                  <a:lnTo>
                    <a:pt x="18711" y="93503"/>
                  </a:lnTo>
                  <a:lnTo>
                    <a:pt x="16161" y="138641"/>
                  </a:lnTo>
                  <a:lnTo>
                    <a:pt x="11491" y="179713"/>
                  </a:lnTo>
                  <a:lnTo>
                    <a:pt x="10108" y="221517"/>
                  </a:lnTo>
                  <a:lnTo>
                    <a:pt x="9698" y="267417"/>
                  </a:lnTo>
                  <a:lnTo>
                    <a:pt x="6754" y="311708"/>
                  </a:lnTo>
                  <a:lnTo>
                    <a:pt x="2001" y="351642"/>
                  </a:lnTo>
                  <a:lnTo>
                    <a:pt x="593" y="390286"/>
                  </a:lnTo>
                  <a:lnTo>
                    <a:pt x="117" y="436213"/>
                  </a:lnTo>
                  <a:lnTo>
                    <a:pt x="0" y="49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850"/>
            <p:cNvSpPr/>
            <p:nvPr>
              <p:custDataLst>
                <p:tags r:id="rId64"/>
              </p:custDataLst>
            </p:nvPr>
          </p:nvSpPr>
          <p:spPr>
            <a:xfrm>
              <a:off x="1868941" y="4149071"/>
              <a:ext cx="262602" cy="232212"/>
            </a:xfrm>
            <a:custGeom>
              <a:avLst/>
              <a:gdLst/>
              <a:ahLst/>
              <a:cxnLst/>
              <a:rect l="0" t="0" r="0" b="0"/>
              <a:pathLst>
                <a:path w="262602" h="232212">
                  <a:moveTo>
                    <a:pt x="26534" y="213379"/>
                  </a:moveTo>
                  <a:lnTo>
                    <a:pt x="26534" y="213379"/>
                  </a:lnTo>
                  <a:lnTo>
                    <a:pt x="13276" y="200122"/>
                  </a:lnTo>
                  <a:lnTo>
                    <a:pt x="10058" y="191259"/>
                  </a:lnTo>
                  <a:lnTo>
                    <a:pt x="1277" y="148024"/>
                  </a:lnTo>
                  <a:lnTo>
                    <a:pt x="0" y="118520"/>
                  </a:lnTo>
                  <a:lnTo>
                    <a:pt x="6913" y="89670"/>
                  </a:lnTo>
                  <a:lnTo>
                    <a:pt x="27675" y="54299"/>
                  </a:lnTo>
                  <a:lnTo>
                    <a:pt x="57216" y="26616"/>
                  </a:lnTo>
                  <a:lnTo>
                    <a:pt x="103012" y="4739"/>
                  </a:lnTo>
                  <a:lnTo>
                    <a:pt x="121907" y="0"/>
                  </a:lnTo>
                  <a:lnTo>
                    <a:pt x="149337" y="3283"/>
                  </a:lnTo>
                  <a:lnTo>
                    <a:pt x="189788" y="16875"/>
                  </a:lnTo>
                  <a:lnTo>
                    <a:pt x="205277" y="28677"/>
                  </a:lnTo>
                  <a:lnTo>
                    <a:pt x="237907" y="64721"/>
                  </a:lnTo>
                  <a:lnTo>
                    <a:pt x="257713" y="109097"/>
                  </a:lnTo>
                  <a:lnTo>
                    <a:pt x="262601" y="137325"/>
                  </a:lnTo>
                  <a:lnTo>
                    <a:pt x="258993" y="165797"/>
                  </a:lnTo>
                  <a:lnTo>
                    <a:pt x="246164" y="189286"/>
                  </a:lnTo>
                  <a:lnTo>
                    <a:pt x="228958" y="209651"/>
                  </a:lnTo>
                  <a:lnTo>
                    <a:pt x="205398" y="224033"/>
                  </a:lnTo>
                  <a:lnTo>
                    <a:pt x="168992" y="230771"/>
                  </a:lnTo>
                  <a:lnTo>
                    <a:pt x="121729" y="232211"/>
                  </a:lnTo>
                  <a:lnTo>
                    <a:pt x="93193" y="227308"/>
                  </a:lnTo>
                  <a:lnTo>
                    <a:pt x="69686" y="214096"/>
                  </a:lnTo>
                  <a:lnTo>
                    <a:pt x="36059" y="18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851"/>
            <p:cNvSpPr/>
            <p:nvPr>
              <p:custDataLst>
                <p:tags r:id="rId65"/>
              </p:custDataLst>
            </p:nvPr>
          </p:nvSpPr>
          <p:spPr>
            <a:xfrm>
              <a:off x="2171700" y="4181475"/>
              <a:ext cx="247651" cy="213722"/>
            </a:xfrm>
            <a:custGeom>
              <a:avLst/>
              <a:gdLst/>
              <a:ahLst/>
              <a:cxnLst/>
              <a:rect l="0" t="0" r="0" b="0"/>
              <a:pathLst>
                <a:path w="247651" h="21372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510" y="57456"/>
                  </a:lnTo>
                  <a:lnTo>
                    <a:pt x="8460" y="69986"/>
                  </a:lnTo>
                  <a:lnTo>
                    <a:pt x="1323" y="106674"/>
                  </a:lnTo>
                  <a:lnTo>
                    <a:pt x="5449" y="144026"/>
                  </a:lnTo>
                  <a:lnTo>
                    <a:pt x="16527" y="188561"/>
                  </a:lnTo>
                  <a:lnTo>
                    <a:pt x="17368" y="195557"/>
                  </a:lnTo>
                  <a:lnTo>
                    <a:pt x="20045" y="200221"/>
                  </a:lnTo>
                  <a:lnTo>
                    <a:pt x="23947" y="203331"/>
                  </a:lnTo>
                  <a:lnTo>
                    <a:pt x="45417" y="213378"/>
                  </a:lnTo>
                  <a:lnTo>
                    <a:pt x="57580" y="213721"/>
                  </a:lnTo>
                  <a:lnTo>
                    <a:pt x="98110" y="199554"/>
                  </a:lnTo>
                  <a:lnTo>
                    <a:pt x="114513" y="192408"/>
                  </a:lnTo>
                  <a:lnTo>
                    <a:pt x="148835" y="164515"/>
                  </a:lnTo>
                  <a:lnTo>
                    <a:pt x="179090" y="121892"/>
                  </a:lnTo>
                  <a:lnTo>
                    <a:pt x="194792" y="92947"/>
                  </a:lnTo>
                  <a:lnTo>
                    <a:pt x="201814" y="69669"/>
                  </a:lnTo>
                  <a:lnTo>
                    <a:pt x="204392" y="65497"/>
                  </a:lnTo>
                  <a:lnTo>
                    <a:pt x="205053" y="62714"/>
                  </a:lnTo>
                  <a:lnTo>
                    <a:pt x="204436" y="60859"/>
                  </a:lnTo>
                  <a:lnTo>
                    <a:pt x="200896" y="57883"/>
                  </a:lnTo>
                  <a:lnTo>
                    <a:pt x="200412" y="60298"/>
                  </a:lnTo>
                  <a:lnTo>
                    <a:pt x="200032" y="107269"/>
                  </a:lnTo>
                  <a:lnTo>
                    <a:pt x="208226" y="153943"/>
                  </a:lnTo>
                  <a:lnTo>
                    <a:pt x="214214" y="176376"/>
                  </a:lnTo>
                  <a:lnTo>
                    <a:pt x="222691" y="191372"/>
                  </a:lnTo>
                  <a:lnTo>
                    <a:pt x="2476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852"/>
            <p:cNvSpPr/>
            <p:nvPr>
              <p:custDataLst>
                <p:tags r:id="rId66"/>
              </p:custDataLst>
            </p:nvPr>
          </p:nvSpPr>
          <p:spPr>
            <a:xfrm>
              <a:off x="2496155" y="4164366"/>
              <a:ext cx="141572" cy="245142"/>
            </a:xfrm>
            <a:custGeom>
              <a:avLst/>
              <a:gdLst/>
              <a:ahLst/>
              <a:cxnLst/>
              <a:rect l="0" t="0" r="0" b="0"/>
              <a:pathLst>
                <a:path w="141572" h="245142">
                  <a:moveTo>
                    <a:pt x="132745" y="7584"/>
                  </a:moveTo>
                  <a:lnTo>
                    <a:pt x="132745" y="7584"/>
                  </a:lnTo>
                  <a:lnTo>
                    <a:pt x="127689" y="7584"/>
                  </a:lnTo>
                  <a:lnTo>
                    <a:pt x="122384" y="4762"/>
                  </a:lnTo>
                  <a:lnTo>
                    <a:pt x="119488" y="2528"/>
                  </a:lnTo>
                  <a:lnTo>
                    <a:pt x="110625" y="45"/>
                  </a:lnTo>
                  <a:lnTo>
                    <a:pt x="96456" y="0"/>
                  </a:lnTo>
                  <a:lnTo>
                    <a:pt x="55531" y="8595"/>
                  </a:lnTo>
                  <a:lnTo>
                    <a:pt x="30945" y="20484"/>
                  </a:lnTo>
                  <a:lnTo>
                    <a:pt x="21178" y="29545"/>
                  </a:lnTo>
                  <a:lnTo>
                    <a:pt x="3988" y="52222"/>
                  </a:lnTo>
                  <a:lnTo>
                    <a:pt x="0" y="75995"/>
                  </a:lnTo>
                  <a:lnTo>
                    <a:pt x="4631" y="91589"/>
                  </a:lnTo>
                  <a:lnTo>
                    <a:pt x="12658" y="100659"/>
                  </a:lnTo>
                  <a:lnTo>
                    <a:pt x="54887" y="132054"/>
                  </a:lnTo>
                  <a:lnTo>
                    <a:pt x="69567" y="143338"/>
                  </a:lnTo>
                  <a:lnTo>
                    <a:pt x="93564" y="156698"/>
                  </a:lnTo>
                  <a:lnTo>
                    <a:pt x="134306" y="191296"/>
                  </a:lnTo>
                  <a:lnTo>
                    <a:pt x="138730" y="200712"/>
                  </a:lnTo>
                  <a:lnTo>
                    <a:pt x="141571" y="218946"/>
                  </a:lnTo>
                  <a:lnTo>
                    <a:pt x="139137" y="226053"/>
                  </a:lnTo>
                  <a:lnTo>
                    <a:pt x="137006" y="229430"/>
                  </a:lnTo>
                  <a:lnTo>
                    <a:pt x="123895" y="239239"/>
                  </a:lnTo>
                  <a:lnTo>
                    <a:pt x="106604" y="243792"/>
                  </a:lnTo>
                  <a:lnTo>
                    <a:pt x="88076" y="245141"/>
                  </a:lnTo>
                  <a:lnTo>
                    <a:pt x="45119" y="232402"/>
                  </a:lnTo>
                  <a:lnTo>
                    <a:pt x="8920" y="20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853"/>
            <p:cNvSpPr/>
            <p:nvPr>
              <p:custDataLst>
                <p:tags r:id="rId67"/>
              </p:custDataLst>
            </p:nvPr>
          </p:nvSpPr>
          <p:spPr>
            <a:xfrm>
              <a:off x="2657488" y="4133850"/>
              <a:ext cx="161913" cy="371476"/>
            </a:xfrm>
            <a:custGeom>
              <a:avLst/>
              <a:gdLst/>
              <a:ahLst/>
              <a:cxnLst/>
              <a:rect l="0" t="0" r="0" b="0"/>
              <a:pathLst>
                <a:path w="161913" h="371476">
                  <a:moveTo>
                    <a:pt x="9512" y="0"/>
                  </a:moveTo>
                  <a:lnTo>
                    <a:pt x="9512" y="0"/>
                  </a:lnTo>
                  <a:lnTo>
                    <a:pt x="10570" y="24909"/>
                  </a:lnTo>
                  <a:lnTo>
                    <a:pt x="17713" y="67447"/>
                  </a:lnTo>
                  <a:lnTo>
                    <a:pt x="18776" y="105986"/>
                  </a:lnTo>
                  <a:lnTo>
                    <a:pt x="18985" y="150444"/>
                  </a:lnTo>
                  <a:lnTo>
                    <a:pt x="16199" y="180396"/>
                  </a:lnTo>
                  <a:lnTo>
                    <a:pt x="8671" y="215023"/>
                  </a:lnTo>
                  <a:lnTo>
                    <a:pt x="1703" y="258962"/>
                  </a:lnTo>
                  <a:lnTo>
                    <a:pt x="17" y="290677"/>
                  </a:lnTo>
                  <a:lnTo>
                    <a:pt x="0" y="288645"/>
                  </a:lnTo>
                  <a:lnTo>
                    <a:pt x="7528" y="275770"/>
                  </a:lnTo>
                  <a:lnTo>
                    <a:pt x="22653" y="235659"/>
                  </a:lnTo>
                  <a:lnTo>
                    <a:pt x="42604" y="207142"/>
                  </a:lnTo>
                  <a:lnTo>
                    <a:pt x="61768" y="188611"/>
                  </a:lnTo>
                  <a:lnTo>
                    <a:pt x="90507" y="175154"/>
                  </a:lnTo>
                  <a:lnTo>
                    <a:pt x="112059" y="172182"/>
                  </a:lnTo>
                  <a:lnTo>
                    <a:pt x="117035" y="174054"/>
                  </a:lnTo>
                  <a:lnTo>
                    <a:pt x="125386" y="181780"/>
                  </a:lnTo>
                  <a:lnTo>
                    <a:pt x="145896" y="216249"/>
                  </a:lnTo>
                  <a:lnTo>
                    <a:pt x="151105" y="248974"/>
                  </a:lnTo>
                  <a:lnTo>
                    <a:pt x="152218" y="290393"/>
                  </a:lnTo>
                  <a:lnTo>
                    <a:pt x="153412" y="323709"/>
                  </a:lnTo>
                  <a:lnTo>
                    <a:pt x="16191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854"/>
            <p:cNvSpPr/>
            <p:nvPr>
              <p:custDataLst>
                <p:tags r:id="rId68"/>
              </p:custDataLst>
            </p:nvPr>
          </p:nvSpPr>
          <p:spPr>
            <a:xfrm>
              <a:off x="2886075" y="4105275"/>
              <a:ext cx="114301" cy="514351"/>
            </a:xfrm>
            <a:custGeom>
              <a:avLst/>
              <a:gdLst/>
              <a:ahLst/>
              <a:cxnLst/>
              <a:rect l="0" t="0" r="0" b="0"/>
              <a:pathLst>
                <a:path w="114301" h="514351">
                  <a:moveTo>
                    <a:pt x="114300" y="0"/>
                  </a:moveTo>
                  <a:lnTo>
                    <a:pt x="114300" y="0"/>
                  </a:lnTo>
                  <a:lnTo>
                    <a:pt x="109244" y="42616"/>
                  </a:lnTo>
                  <a:lnTo>
                    <a:pt x="101043" y="79772"/>
                  </a:lnTo>
                  <a:lnTo>
                    <a:pt x="91910" y="117593"/>
                  </a:lnTo>
                  <a:lnTo>
                    <a:pt x="82501" y="160667"/>
                  </a:lnTo>
                  <a:lnTo>
                    <a:pt x="73011" y="206943"/>
                  </a:lnTo>
                  <a:lnTo>
                    <a:pt x="69491" y="241200"/>
                  </a:lnTo>
                  <a:lnTo>
                    <a:pt x="65810" y="277592"/>
                  </a:lnTo>
                  <a:lnTo>
                    <a:pt x="57118" y="314933"/>
                  </a:lnTo>
                  <a:lnTo>
                    <a:pt x="46200" y="349873"/>
                  </a:lnTo>
                  <a:lnTo>
                    <a:pt x="30975" y="396472"/>
                  </a:lnTo>
                  <a:lnTo>
                    <a:pt x="19761" y="434268"/>
                  </a:lnTo>
                  <a:lnTo>
                    <a:pt x="6490" y="475483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855"/>
            <p:cNvSpPr/>
            <p:nvPr>
              <p:custDataLst>
                <p:tags r:id="rId69"/>
              </p:custDataLst>
            </p:nvPr>
          </p:nvSpPr>
          <p:spPr>
            <a:xfrm>
              <a:off x="3095625" y="4314825"/>
              <a:ext cx="14466" cy="359295"/>
            </a:xfrm>
            <a:custGeom>
              <a:avLst/>
              <a:gdLst/>
              <a:ahLst/>
              <a:cxnLst/>
              <a:rect l="0" t="0" r="0" b="0"/>
              <a:pathLst>
                <a:path w="14466" h="359295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81993"/>
                  </a:lnTo>
                  <a:lnTo>
                    <a:pt x="5057" y="118251"/>
                  </a:lnTo>
                  <a:lnTo>
                    <a:pt x="8201" y="155805"/>
                  </a:lnTo>
                  <a:lnTo>
                    <a:pt x="9133" y="198799"/>
                  </a:lnTo>
                  <a:lnTo>
                    <a:pt x="14465" y="239996"/>
                  </a:lnTo>
                  <a:lnTo>
                    <a:pt x="12635" y="279014"/>
                  </a:lnTo>
                  <a:lnTo>
                    <a:pt x="9081" y="321461"/>
                  </a:lnTo>
                  <a:lnTo>
                    <a:pt x="416" y="359294"/>
                  </a:lnTo>
                  <a:lnTo>
                    <a:pt x="278" y="35912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856"/>
            <p:cNvSpPr/>
            <p:nvPr>
              <p:custDataLst>
                <p:tags r:id="rId70"/>
              </p:custDataLst>
            </p:nvPr>
          </p:nvSpPr>
          <p:spPr>
            <a:xfrm>
              <a:off x="3067050" y="4254627"/>
              <a:ext cx="207456" cy="205943"/>
            </a:xfrm>
            <a:custGeom>
              <a:avLst/>
              <a:gdLst/>
              <a:ahLst/>
              <a:cxnLst/>
              <a:rect l="0" t="0" r="0" b="0"/>
              <a:pathLst>
                <a:path w="207456" h="205943">
                  <a:moveTo>
                    <a:pt x="19050" y="98298"/>
                  </a:moveTo>
                  <a:lnTo>
                    <a:pt x="19050" y="98298"/>
                  </a:lnTo>
                  <a:lnTo>
                    <a:pt x="13994" y="98298"/>
                  </a:lnTo>
                  <a:lnTo>
                    <a:pt x="12504" y="96181"/>
                  </a:lnTo>
                  <a:lnTo>
                    <a:pt x="1440" y="53518"/>
                  </a:lnTo>
                  <a:lnTo>
                    <a:pt x="5483" y="34700"/>
                  </a:lnTo>
                  <a:lnTo>
                    <a:pt x="16196" y="22055"/>
                  </a:lnTo>
                  <a:lnTo>
                    <a:pt x="43886" y="1746"/>
                  </a:lnTo>
                  <a:lnTo>
                    <a:pt x="59722" y="0"/>
                  </a:lnTo>
                  <a:lnTo>
                    <a:pt x="105114" y="10251"/>
                  </a:lnTo>
                  <a:lnTo>
                    <a:pt x="133450" y="21292"/>
                  </a:lnTo>
                  <a:lnTo>
                    <a:pt x="160897" y="43732"/>
                  </a:lnTo>
                  <a:lnTo>
                    <a:pt x="181846" y="70489"/>
                  </a:lnTo>
                  <a:lnTo>
                    <a:pt x="202479" y="117449"/>
                  </a:lnTo>
                  <a:lnTo>
                    <a:pt x="207455" y="145953"/>
                  </a:lnTo>
                  <a:lnTo>
                    <a:pt x="203873" y="169450"/>
                  </a:lnTo>
                  <a:lnTo>
                    <a:pt x="191052" y="189818"/>
                  </a:lnTo>
                  <a:lnTo>
                    <a:pt x="171342" y="200004"/>
                  </a:lnTo>
                  <a:lnTo>
                    <a:pt x="146002" y="205942"/>
                  </a:lnTo>
                  <a:lnTo>
                    <a:pt x="108994" y="204393"/>
                  </a:lnTo>
                  <a:lnTo>
                    <a:pt x="78509" y="201348"/>
                  </a:lnTo>
                  <a:lnTo>
                    <a:pt x="36940" y="176609"/>
                  </a:lnTo>
                  <a:lnTo>
                    <a:pt x="0" y="14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857"/>
            <p:cNvSpPr/>
            <p:nvPr>
              <p:custDataLst>
                <p:tags r:id="rId71"/>
              </p:custDataLst>
            </p:nvPr>
          </p:nvSpPr>
          <p:spPr>
            <a:xfrm>
              <a:off x="3314700" y="4238625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90804"/>
                  </a:lnTo>
                  <a:lnTo>
                    <a:pt x="2822" y="134019"/>
                  </a:lnTo>
                  <a:lnTo>
                    <a:pt x="9701" y="180005"/>
                  </a:lnTo>
                  <a:lnTo>
                    <a:pt x="14189" y="195007"/>
                  </a:lnTo>
                  <a:lnTo>
                    <a:pt x="27723" y="215354"/>
                  </a:lnTo>
                  <a:lnTo>
                    <a:pt x="45138" y="229732"/>
                  </a:lnTo>
                  <a:lnTo>
                    <a:pt x="51259" y="231471"/>
                  </a:lnTo>
                  <a:lnTo>
                    <a:pt x="87667" y="229187"/>
                  </a:lnTo>
                  <a:lnTo>
                    <a:pt x="102816" y="223216"/>
                  </a:lnTo>
                  <a:lnTo>
                    <a:pt x="142813" y="195083"/>
                  </a:lnTo>
                  <a:lnTo>
                    <a:pt x="177374" y="151749"/>
                  </a:lnTo>
                  <a:lnTo>
                    <a:pt x="199133" y="104689"/>
                  </a:lnTo>
                  <a:lnTo>
                    <a:pt x="207492" y="71715"/>
                  </a:lnTo>
                  <a:lnTo>
                    <a:pt x="209369" y="36971"/>
                  </a:lnTo>
                  <a:lnTo>
                    <a:pt x="206647" y="29484"/>
                  </a:lnTo>
                  <a:lnTo>
                    <a:pt x="201333" y="21111"/>
                  </a:lnTo>
                  <a:lnTo>
                    <a:pt x="200897" y="21482"/>
                  </a:lnTo>
                  <a:lnTo>
                    <a:pt x="200041" y="60906"/>
                  </a:lnTo>
                  <a:lnTo>
                    <a:pt x="198968" y="105270"/>
                  </a:lnTo>
                  <a:lnTo>
                    <a:pt x="191824" y="152465"/>
                  </a:lnTo>
                  <a:lnTo>
                    <a:pt x="198213" y="197211"/>
                  </a:lnTo>
                  <a:lnTo>
                    <a:pt x="200278" y="210416"/>
                  </a:lnTo>
                  <a:lnTo>
                    <a:pt x="2095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858"/>
            <p:cNvSpPr/>
            <p:nvPr>
              <p:custDataLst>
                <p:tags r:id="rId72"/>
              </p:custDataLst>
            </p:nvPr>
          </p:nvSpPr>
          <p:spPr>
            <a:xfrm>
              <a:off x="3600450" y="4171950"/>
              <a:ext cx="19051" cy="323851"/>
            </a:xfrm>
            <a:custGeom>
              <a:avLst/>
              <a:gdLst/>
              <a:ahLst/>
              <a:cxnLst/>
              <a:rect l="0" t="0" r="0" b="0"/>
              <a:pathLst>
                <a:path w="19051" h="32385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7036"/>
                  </a:lnTo>
                  <a:lnTo>
                    <a:pt x="0" y="131414"/>
                  </a:lnTo>
                  <a:lnTo>
                    <a:pt x="0" y="176124"/>
                  </a:lnTo>
                  <a:lnTo>
                    <a:pt x="6546" y="218117"/>
                  </a:lnTo>
                  <a:lnTo>
                    <a:pt x="8937" y="256986"/>
                  </a:lnTo>
                  <a:lnTo>
                    <a:pt x="12173" y="282872"/>
                  </a:lnTo>
                  <a:lnTo>
                    <a:pt x="190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859"/>
            <p:cNvSpPr/>
            <p:nvPr>
              <p:custDataLst>
                <p:tags r:id="rId73"/>
              </p:custDataLst>
            </p:nvPr>
          </p:nvSpPr>
          <p:spPr>
            <a:xfrm>
              <a:off x="3733800" y="4143375"/>
              <a:ext cx="114301" cy="400051"/>
            </a:xfrm>
            <a:custGeom>
              <a:avLst/>
              <a:gdLst/>
              <a:ahLst/>
              <a:cxnLst/>
              <a:rect l="0" t="0" r="0" b="0"/>
              <a:pathLst>
                <a:path w="114301" h="400051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7605" y="83499"/>
                  </a:lnTo>
                  <a:lnTo>
                    <a:pt x="16475" y="126207"/>
                  </a:lnTo>
                  <a:lnTo>
                    <a:pt x="21110" y="162631"/>
                  </a:lnTo>
                  <a:lnTo>
                    <a:pt x="29185" y="203056"/>
                  </a:lnTo>
                  <a:lnTo>
                    <a:pt x="38281" y="245726"/>
                  </a:lnTo>
                  <a:lnTo>
                    <a:pt x="47678" y="285180"/>
                  </a:lnTo>
                  <a:lnTo>
                    <a:pt x="60335" y="331381"/>
                  </a:lnTo>
                  <a:lnTo>
                    <a:pt x="79376" y="377092"/>
                  </a:lnTo>
                  <a:lnTo>
                    <a:pt x="88547" y="387378"/>
                  </a:lnTo>
                  <a:lnTo>
                    <a:pt x="98621" y="394418"/>
                  </a:lnTo>
                  <a:lnTo>
                    <a:pt x="1143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120"/>
          <p:cNvGrpSpPr/>
          <p:nvPr/>
        </p:nvGrpSpPr>
        <p:grpSpPr>
          <a:xfrm>
            <a:off x="4029075" y="4257675"/>
            <a:ext cx="413142" cy="207153"/>
            <a:chOff x="4029075" y="4257675"/>
            <a:chExt cx="413142" cy="207153"/>
          </a:xfrm>
        </p:grpSpPr>
        <p:sp>
          <p:nvSpPr>
            <p:cNvPr id="522" name="SMARTInkShape-860"/>
            <p:cNvSpPr/>
            <p:nvPr>
              <p:custDataLst>
                <p:tags r:id="rId61"/>
              </p:custDataLst>
            </p:nvPr>
          </p:nvSpPr>
          <p:spPr>
            <a:xfrm>
              <a:off x="4029075" y="4281977"/>
              <a:ext cx="217376" cy="182851"/>
            </a:xfrm>
            <a:custGeom>
              <a:avLst/>
              <a:gdLst/>
              <a:ahLst/>
              <a:cxnLst/>
              <a:rect l="0" t="0" r="0" b="0"/>
              <a:pathLst>
                <a:path w="217376" h="182851">
                  <a:moveTo>
                    <a:pt x="19050" y="80473"/>
                  </a:moveTo>
                  <a:lnTo>
                    <a:pt x="19050" y="80473"/>
                  </a:lnTo>
                  <a:lnTo>
                    <a:pt x="19050" y="75417"/>
                  </a:lnTo>
                  <a:lnTo>
                    <a:pt x="20108" y="73927"/>
                  </a:lnTo>
                  <a:lnTo>
                    <a:pt x="21872" y="72934"/>
                  </a:lnTo>
                  <a:lnTo>
                    <a:pt x="24107" y="72272"/>
                  </a:lnTo>
                  <a:lnTo>
                    <a:pt x="24538" y="72889"/>
                  </a:lnTo>
                  <a:lnTo>
                    <a:pt x="19982" y="79265"/>
                  </a:lnTo>
                  <a:lnTo>
                    <a:pt x="19326" y="85172"/>
                  </a:lnTo>
                  <a:lnTo>
                    <a:pt x="29377" y="131234"/>
                  </a:lnTo>
                  <a:lnTo>
                    <a:pt x="36063" y="149335"/>
                  </a:lnTo>
                  <a:lnTo>
                    <a:pt x="38253" y="159762"/>
                  </a:lnTo>
                  <a:lnTo>
                    <a:pt x="45436" y="171582"/>
                  </a:lnTo>
                  <a:lnTo>
                    <a:pt x="51238" y="178469"/>
                  </a:lnTo>
                  <a:lnTo>
                    <a:pt x="62989" y="182235"/>
                  </a:lnTo>
                  <a:lnTo>
                    <a:pt x="78795" y="182850"/>
                  </a:lnTo>
                  <a:lnTo>
                    <a:pt x="111990" y="174622"/>
                  </a:lnTo>
                  <a:lnTo>
                    <a:pt x="153350" y="158645"/>
                  </a:lnTo>
                  <a:lnTo>
                    <a:pt x="195094" y="135753"/>
                  </a:lnTo>
                  <a:lnTo>
                    <a:pt x="199913" y="131085"/>
                  </a:lnTo>
                  <a:lnTo>
                    <a:pt x="213337" y="102255"/>
                  </a:lnTo>
                  <a:lnTo>
                    <a:pt x="217375" y="83517"/>
                  </a:lnTo>
                  <a:lnTo>
                    <a:pt x="215497" y="70889"/>
                  </a:lnTo>
                  <a:lnTo>
                    <a:pt x="205668" y="45537"/>
                  </a:lnTo>
                  <a:lnTo>
                    <a:pt x="196889" y="35665"/>
                  </a:lnTo>
                  <a:lnTo>
                    <a:pt x="166804" y="11856"/>
                  </a:lnTo>
                  <a:lnTo>
                    <a:pt x="123213" y="215"/>
                  </a:lnTo>
                  <a:lnTo>
                    <a:pt x="104503" y="0"/>
                  </a:lnTo>
                  <a:lnTo>
                    <a:pt x="58172" y="11314"/>
                  </a:lnTo>
                  <a:lnTo>
                    <a:pt x="43141" y="17280"/>
                  </a:lnTo>
                  <a:lnTo>
                    <a:pt x="32227" y="26282"/>
                  </a:lnTo>
                  <a:lnTo>
                    <a:pt x="13181" y="49975"/>
                  </a:lnTo>
                  <a:lnTo>
                    <a:pt x="0" y="8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861"/>
            <p:cNvSpPr/>
            <p:nvPr>
              <p:custDataLst>
                <p:tags r:id="rId62"/>
              </p:custDataLst>
            </p:nvPr>
          </p:nvSpPr>
          <p:spPr>
            <a:xfrm>
              <a:off x="4248150" y="4257675"/>
              <a:ext cx="194067" cy="159877"/>
            </a:xfrm>
            <a:custGeom>
              <a:avLst/>
              <a:gdLst/>
              <a:ahLst/>
              <a:cxnLst/>
              <a:rect l="0" t="0" r="0" b="0"/>
              <a:pathLst>
                <a:path w="194067" h="15987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642" y="35211"/>
                  </a:lnTo>
                  <a:lnTo>
                    <a:pt x="10506" y="76700"/>
                  </a:lnTo>
                  <a:lnTo>
                    <a:pt x="21279" y="123668"/>
                  </a:lnTo>
                  <a:lnTo>
                    <a:pt x="27134" y="144138"/>
                  </a:lnTo>
                  <a:lnTo>
                    <a:pt x="28148" y="155008"/>
                  </a:lnTo>
                  <a:lnTo>
                    <a:pt x="29349" y="157314"/>
                  </a:lnTo>
                  <a:lnTo>
                    <a:pt x="31207" y="158851"/>
                  </a:lnTo>
                  <a:lnTo>
                    <a:pt x="33505" y="159876"/>
                  </a:lnTo>
                  <a:lnTo>
                    <a:pt x="35037" y="159500"/>
                  </a:lnTo>
                  <a:lnTo>
                    <a:pt x="36057" y="158192"/>
                  </a:lnTo>
                  <a:lnTo>
                    <a:pt x="36738" y="156261"/>
                  </a:lnTo>
                  <a:lnTo>
                    <a:pt x="29111" y="113955"/>
                  </a:lnTo>
                  <a:lnTo>
                    <a:pt x="29871" y="100388"/>
                  </a:lnTo>
                  <a:lnTo>
                    <a:pt x="36807" y="56572"/>
                  </a:lnTo>
                  <a:lnTo>
                    <a:pt x="42773" y="33460"/>
                  </a:lnTo>
                  <a:lnTo>
                    <a:pt x="51113" y="22632"/>
                  </a:lnTo>
                  <a:lnTo>
                    <a:pt x="73714" y="7058"/>
                  </a:lnTo>
                  <a:lnTo>
                    <a:pt x="92279" y="2091"/>
                  </a:lnTo>
                  <a:lnTo>
                    <a:pt x="116242" y="620"/>
                  </a:lnTo>
                  <a:lnTo>
                    <a:pt x="134213" y="8742"/>
                  </a:lnTo>
                  <a:lnTo>
                    <a:pt x="166564" y="34770"/>
                  </a:lnTo>
                  <a:lnTo>
                    <a:pt x="189439" y="81733"/>
                  </a:lnTo>
                  <a:lnTo>
                    <a:pt x="192967" y="89414"/>
                  </a:lnTo>
                  <a:lnTo>
                    <a:pt x="194066" y="103592"/>
                  </a:lnTo>
                  <a:lnTo>
                    <a:pt x="1905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121"/>
          <p:cNvGrpSpPr/>
          <p:nvPr/>
        </p:nvGrpSpPr>
        <p:grpSpPr>
          <a:xfrm>
            <a:off x="4754867" y="4143375"/>
            <a:ext cx="1684034" cy="441273"/>
            <a:chOff x="4754867" y="4143375"/>
            <a:chExt cx="1684034" cy="441273"/>
          </a:xfrm>
        </p:grpSpPr>
        <p:sp>
          <p:nvSpPr>
            <p:cNvPr id="525" name="SMARTInkShape-862"/>
            <p:cNvSpPr/>
            <p:nvPr>
              <p:custDataLst>
                <p:tags r:id="rId51"/>
              </p:custDataLst>
            </p:nvPr>
          </p:nvSpPr>
          <p:spPr>
            <a:xfrm>
              <a:off x="4754867" y="4278557"/>
              <a:ext cx="150509" cy="160094"/>
            </a:xfrm>
            <a:custGeom>
              <a:avLst/>
              <a:gdLst/>
              <a:ahLst/>
              <a:cxnLst/>
              <a:rect l="0" t="0" r="0" b="0"/>
              <a:pathLst>
                <a:path w="150509" h="160094">
                  <a:moveTo>
                    <a:pt x="140983" y="26743"/>
                  </a:moveTo>
                  <a:lnTo>
                    <a:pt x="140983" y="26743"/>
                  </a:lnTo>
                  <a:lnTo>
                    <a:pt x="115473" y="2291"/>
                  </a:lnTo>
                  <a:lnTo>
                    <a:pt x="109184" y="0"/>
                  </a:lnTo>
                  <a:lnTo>
                    <a:pt x="89581" y="3767"/>
                  </a:lnTo>
                  <a:lnTo>
                    <a:pt x="73777" y="11587"/>
                  </a:lnTo>
                  <a:lnTo>
                    <a:pt x="47258" y="35037"/>
                  </a:lnTo>
                  <a:lnTo>
                    <a:pt x="17341" y="81146"/>
                  </a:lnTo>
                  <a:lnTo>
                    <a:pt x="4494" y="101107"/>
                  </a:lnTo>
                  <a:lnTo>
                    <a:pt x="0" y="119215"/>
                  </a:lnTo>
                  <a:lnTo>
                    <a:pt x="1771" y="128872"/>
                  </a:lnTo>
                  <a:lnTo>
                    <a:pt x="3725" y="132929"/>
                  </a:lnTo>
                  <a:lnTo>
                    <a:pt x="11541" y="140259"/>
                  </a:lnTo>
                  <a:lnTo>
                    <a:pt x="21012" y="145986"/>
                  </a:lnTo>
                  <a:lnTo>
                    <a:pt x="33352" y="149211"/>
                  </a:lnTo>
                  <a:lnTo>
                    <a:pt x="44111" y="149965"/>
                  </a:lnTo>
                  <a:lnTo>
                    <a:pt x="62068" y="145333"/>
                  </a:lnTo>
                  <a:lnTo>
                    <a:pt x="80794" y="132201"/>
                  </a:lnTo>
                  <a:lnTo>
                    <a:pt x="123622" y="85679"/>
                  </a:lnTo>
                  <a:lnTo>
                    <a:pt x="136456" y="62452"/>
                  </a:lnTo>
                  <a:lnTo>
                    <a:pt x="140700" y="50141"/>
                  </a:lnTo>
                  <a:lnTo>
                    <a:pt x="149007" y="38304"/>
                  </a:lnTo>
                  <a:lnTo>
                    <a:pt x="149507" y="38684"/>
                  </a:lnTo>
                  <a:lnTo>
                    <a:pt x="150310" y="46897"/>
                  </a:lnTo>
                  <a:lnTo>
                    <a:pt x="150376" y="49704"/>
                  </a:lnTo>
                  <a:lnTo>
                    <a:pt x="141372" y="94896"/>
                  </a:lnTo>
                  <a:lnTo>
                    <a:pt x="141017" y="128752"/>
                  </a:lnTo>
                  <a:lnTo>
                    <a:pt x="143821" y="138402"/>
                  </a:lnTo>
                  <a:lnTo>
                    <a:pt x="147536" y="146219"/>
                  </a:lnTo>
                  <a:lnTo>
                    <a:pt x="150508" y="16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863"/>
            <p:cNvSpPr/>
            <p:nvPr>
              <p:custDataLst>
                <p:tags r:id="rId52"/>
              </p:custDataLst>
            </p:nvPr>
          </p:nvSpPr>
          <p:spPr>
            <a:xfrm>
              <a:off x="4991216" y="4280535"/>
              <a:ext cx="152285" cy="171473"/>
            </a:xfrm>
            <a:custGeom>
              <a:avLst/>
              <a:gdLst/>
              <a:ahLst/>
              <a:cxnLst/>
              <a:rect l="0" t="0" r="0" b="0"/>
              <a:pathLst>
                <a:path w="152285" h="171473">
                  <a:moveTo>
                    <a:pt x="9409" y="15240"/>
                  </a:moveTo>
                  <a:lnTo>
                    <a:pt x="9409" y="15240"/>
                  </a:lnTo>
                  <a:lnTo>
                    <a:pt x="9409" y="58055"/>
                  </a:lnTo>
                  <a:lnTo>
                    <a:pt x="9409" y="101586"/>
                  </a:lnTo>
                  <a:lnTo>
                    <a:pt x="9409" y="144912"/>
                  </a:lnTo>
                  <a:lnTo>
                    <a:pt x="6587" y="155069"/>
                  </a:lnTo>
                  <a:lnTo>
                    <a:pt x="1870" y="166738"/>
                  </a:lnTo>
                  <a:lnTo>
                    <a:pt x="767" y="171472"/>
                  </a:lnTo>
                  <a:lnTo>
                    <a:pt x="473" y="171253"/>
                  </a:lnTo>
                  <a:lnTo>
                    <a:pt x="0" y="163297"/>
                  </a:lnTo>
                  <a:lnTo>
                    <a:pt x="9592" y="118321"/>
                  </a:lnTo>
                  <a:lnTo>
                    <a:pt x="17495" y="72167"/>
                  </a:lnTo>
                  <a:lnTo>
                    <a:pt x="23939" y="56063"/>
                  </a:lnTo>
                  <a:lnTo>
                    <a:pt x="50419" y="9049"/>
                  </a:lnTo>
                  <a:lnTo>
                    <a:pt x="56916" y="1905"/>
                  </a:lnTo>
                  <a:lnTo>
                    <a:pt x="60130" y="0"/>
                  </a:lnTo>
                  <a:lnTo>
                    <a:pt x="72169" y="705"/>
                  </a:lnTo>
                  <a:lnTo>
                    <a:pt x="87044" y="5605"/>
                  </a:lnTo>
                  <a:lnTo>
                    <a:pt x="115248" y="26880"/>
                  </a:lnTo>
                  <a:lnTo>
                    <a:pt x="126259" y="42207"/>
                  </a:lnTo>
                  <a:lnTo>
                    <a:pt x="145879" y="87079"/>
                  </a:lnTo>
                  <a:lnTo>
                    <a:pt x="151019" y="113431"/>
                  </a:lnTo>
                  <a:lnTo>
                    <a:pt x="152234" y="159399"/>
                  </a:lnTo>
                  <a:lnTo>
                    <a:pt x="152284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864"/>
            <p:cNvSpPr/>
            <p:nvPr>
              <p:custDataLst>
                <p:tags r:id="rId53"/>
              </p:custDataLst>
            </p:nvPr>
          </p:nvSpPr>
          <p:spPr>
            <a:xfrm>
              <a:off x="5343525" y="4257675"/>
              <a:ext cx="165734" cy="197709"/>
            </a:xfrm>
            <a:custGeom>
              <a:avLst/>
              <a:gdLst/>
              <a:ahLst/>
              <a:cxnLst/>
              <a:rect l="0" t="0" r="0" b="0"/>
              <a:pathLst>
                <a:path w="165734" h="197709">
                  <a:moveTo>
                    <a:pt x="28575" y="0"/>
                  </a:moveTo>
                  <a:lnTo>
                    <a:pt x="28575" y="0"/>
                  </a:lnTo>
                  <a:lnTo>
                    <a:pt x="27517" y="42562"/>
                  </a:lnTo>
                  <a:lnTo>
                    <a:pt x="20374" y="78251"/>
                  </a:lnTo>
                  <a:lnTo>
                    <a:pt x="19166" y="125329"/>
                  </a:lnTo>
                  <a:lnTo>
                    <a:pt x="26677" y="166651"/>
                  </a:lnTo>
                  <a:lnTo>
                    <a:pt x="35304" y="184022"/>
                  </a:lnTo>
                  <a:lnTo>
                    <a:pt x="41443" y="192206"/>
                  </a:lnTo>
                  <a:lnTo>
                    <a:pt x="50522" y="196550"/>
                  </a:lnTo>
                  <a:lnTo>
                    <a:pt x="55907" y="197708"/>
                  </a:lnTo>
                  <a:lnTo>
                    <a:pt x="67534" y="196173"/>
                  </a:lnTo>
                  <a:lnTo>
                    <a:pt x="98538" y="189131"/>
                  </a:lnTo>
                  <a:lnTo>
                    <a:pt x="130190" y="164083"/>
                  </a:lnTo>
                  <a:lnTo>
                    <a:pt x="155018" y="126911"/>
                  </a:lnTo>
                  <a:lnTo>
                    <a:pt x="164935" y="107923"/>
                  </a:lnTo>
                  <a:lnTo>
                    <a:pt x="165733" y="92416"/>
                  </a:lnTo>
                  <a:lnTo>
                    <a:pt x="157621" y="61647"/>
                  </a:lnTo>
                  <a:lnTo>
                    <a:pt x="148890" y="41666"/>
                  </a:lnTo>
                  <a:lnTo>
                    <a:pt x="139904" y="31571"/>
                  </a:lnTo>
                  <a:lnTo>
                    <a:pt x="116888" y="16467"/>
                  </a:lnTo>
                  <a:lnTo>
                    <a:pt x="110734" y="15211"/>
                  </a:lnTo>
                  <a:lnTo>
                    <a:pt x="66445" y="19632"/>
                  </a:lnTo>
                  <a:lnTo>
                    <a:pt x="52109" y="23895"/>
                  </a:lnTo>
                  <a:lnTo>
                    <a:pt x="22044" y="45859"/>
                  </a:lnTo>
                  <a:lnTo>
                    <a:pt x="15089" y="531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865"/>
            <p:cNvSpPr/>
            <p:nvPr>
              <p:custDataLst>
                <p:tags r:id="rId54"/>
              </p:custDataLst>
            </p:nvPr>
          </p:nvSpPr>
          <p:spPr>
            <a:xfrm>
              <a:off x="5524500" y="4162425"/>
              <a:ext cx="178368" cy="255258"/>
            </a:xfrm>
            <a:custGeom>
              <a:avLst/>
              <a:gdLst/>
              <a:ahLst/>
              <a:cxnLst/>
              <a:rect l="0" t="0" r="0" b="0"/>
              <a:pathLst>
                <a:path w="178368" h="255258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19166" y="52025"/>
                  </a:lnTo>
                  <a:lnTo>
                    <a:pt x="12527" y="94238"/>
                  </a:lnTo>
                  <a:lnTo>
                    <a:pt x="9920" y="137685"/>
                  </a:lnTo>
                  <a:lnTo>
                    <a:pt x="1359" y="180768"/>
                  </a:lnTo>
                  <a:lnTo>
                    <a:pt x="10" y="226576"/>
                  </a:lnTo>
                  <a:lnTo>
                    <a:pt x="1059" y="204631"/>
                  </a:lnTo>
                  <a:lnTo>
                    <a:pt x="13257" y="174395"/>
                  </a:lnTo>
                  <a:lnTo>
                    <a:pt x="45057" y="136505"/>
                  </a:lnTo>
                  <a:lnTo>
                    <a:pt x="90805" y="111681"/>
                  </a:lnTo>
                  <a:lnTo>
                    <a:pt x="110748" y="106821"/>
                  </a:lnTo>
                  <a:lnTo>
                    <a:pt x="123658" y="108507"/>
                  </a:lnTo>
                  <a:lnTo>
                    <a:pt x="135393" y="112783"/>
                  </a:lnTo>
                  <a:lnTo>
                    <a:pt x="154371" y="126975"/>
                  </a:lnTo>
                  <a:lnTo>
                    <a:pt x="173133" y="144791"/>
                  </a:lnTo>
                  <a:lnTo>
                    <a:pt x="177490" y="157485"/>
                  </a:lnTo>
                  <a:lnTo>
                    <a:pt x="178367" y="174768"/>
                  </a:lnTo>
                  <a:lnTo>
                    <a:pt x="175230" y="196561"/>
                  </a:lnTo>
                  <a:lnTo>
                    <a:pt x="167486" y="211891"/>
                  </a:lnTo>
                  <a:lnTo>
                    <a:pt x="145724" y="234004"/>
                  </a:lnTo>
                  <a:lnTo>
                    <a:pt x="111957" y="250701"/>
                  </a:lnTo>
                  <a:lnTo>
                    <a:pt x="90088" y="255257"/>
                  </a:lnTo>
                  <a:lnTo>
                    <a:pt x="76728" y="253500"/>
                  </a:lnTo>
                  <a:lnTo>
                    <a:pt x="31781" y="23473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866"/>
            <p:cNvSpPr/>
            <p:nvPr>
              <p:custDataLst>
                <p:tags r:id="rId55"/>
              </p:custDataLst>
            </p:nvPr>
          </p:nvSpPr>
          <p:spPr>
            <a:xfrm>
              <a:off x="5705475" y="4314825"/>
              <a:ext cx="122997" cy="269823"/>
            </a:xfrm>
            <a:custGeom>
              <a:avLst/>
              <a:gdLst/>
              <a:ahLst/>
              <a:cxnLst/>
              <a:rect l="0" t="0" r="0" b="0"/>
              <a:pathLst>
                <a:path w="122997" h="269823">
                  <a:moveTo>
                    <a:pt x="85725" y="0"/>
                  </a:moveTo>
                  <a:lnTo>
                    <a:pt x="85725" y="0"/>
                  </a:lnTo>
                  <a:lnTo>
                    <a:pt x="85725" y="13257"/>
                  </a:lnTo>
                  <a:lnTo>
                    <a:pt x="101972" y="57750"/>
                  </a:lnTo>
                  <a:lnTo>
                    <a:pt x="117524" y="96793"/>
                  </a:lnTo>
                  <a:lnTo>
                    <a:pt x="122996" y="143078"/>
                  </a:lnTo>
                  <a:lnTo>
                    <a:pt x="122658" y="189468"/>
                  </a:lnTo>
                  <a:lnTo>
                    <a:pt x="110553" y="224871"/>
                  </a:lnTo>
                  <a:lnTo>
                    <a:pt x="98876" y="235057"/>
                  </a:lnTo>
                  <a:lnTo>
                    <a:pt x="57469" y="256906"/>
                  </a:lnTo>
                  <a:lnTo>
                    <a:pt x="31813" y="26982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867"/>
            <p:cNvSpPr/>
            <p:nvPr>
              <p:custDataLst>
                <p:tags r:id="rId56"/>
              </p:custDataLst>
            </p:nvPr>
          </p:nvSpPr>
          <p:spPr>
            <a:xfrm>
              <a:off x="5753100" y="42005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868"/>
            <p:cNvSpPr/>
            <p:nvPr>
              <p:custDataLst>
                <p:tags r:id="rId57"/>
              </p:custDataLst>
            </p:nvPr>
          </p:nvSpPr>
          <p:spPr>
            <a:xfrm>
              <a:off x="5858195" y="4248591"/>
              <a:ext cx="199249" cy="199585"/>
            </a:xfrm>
            <a:custGeom>
              <a:avLst/>
              <a:gdLst/>
              <a:ahLst/>
              <a:cxnLst/>
              <a:rect l="0" t="0" r="0" b="0"/>
              <a:pathLst>
                <a:path w="199249" h="199585">
                  <a:moveTo>
                    <a:pt x="9205" y="66234"/>
                  </a:moveTo>
                  <a:lnTo>
                    <a:pt x="9205" y="66234"/>
                  </a:lnTo>
                  <a:lnTo>
                    <a:pt x="54966" y="66234"/>
                  </a:lnTo>
                  <a:lnTo>
                    <a:pt x="96671" y="66234"/>
                  </a:lnTo>
                  <a:lnTo>
                    <a:pt x="113695" y="67292"/>
                  </a:lnTo>
                  <a:lnTo>
                    <a:pt x="154951" y="74876"/>
                  </a:lnTo>
                  <a:lnTo>
                    <a:pt x="198166" y="75756"/>
                  </a:lnTo>
                  <a:lnTo>
                    <a:pt x="198679" y="74699"/>
                  </a:lnTo>
                  <a:lnTo>
                    <a:pt x="199248" y="70702"/>
                  </a:lnTo>
                  <a:lnTo>
                    <a:pt x="196680" y="65398"/>
                  </a:lnTo>
                  <a:lnTo>
                    <a:pt x="177303" y="43960"/>
                  </a:lnTo>
                  <a:lnTo>
                    <a:pt x="134711" y="15433"/>
                  </a:lnTo>
                  <a:lnTo>
                    <a:pt x="91667" y="2909"/>
                  </a:lnTo>
                  <a:lnTo>
                    <a:pt x="59994" y="0"/>
                  </a:lnTo>
                  <a:lnTo>
                    <a:pt x="50122" y="2577"/>
                  </a:lnTo>
                  <a:lnTo>
                    <a:pt x="30105" y="12855"/>
                  </a:lnTo>
                  <a:lnTo>
                    <a:pt x="11987" y="37130"/>
                  </a:lnTo>
                  <a:lnTo>
                    <a:pt x="3327" y="76190"/>
                  </a:lnTo>
                  <a:lnTo>
                    <a:pt x="160" y="121350"/>
                  </a:lnTo>
                  <a:lnTo>
                    <a:pt x="0" y="128378"/>
                  </a:lnTo>
                  <a:lnTo>
                    <a:pt x="5467" y="141831"/>
                  </a:lnTo>
                  <a:lnTo>
                    <a:pt x="36268" y="178648"/>
                  </a:lnTo>
                  <a:lnTo>
                    <a:pt x="66355" y="199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869"/>
            <p:cNvSpPr/>
            <p:nvPr>
              <p:custDataLst>
                <p:tags r:id="rId58"/>
              </p:custDataLst>
            </p:nvPr>
          </p:nvSpPr>
          <p:spPr>
            <a:xfrm>
              <a:off x="6041729" y="4239178"/>
              <a:ext cx="206672" cy="184227"/>
            </a:xfrm>
            <a:custGeom>
              <a:avLst/>
              <a:gdLst/>
              <a:ahLst/>
              <a:cxnLst/>
              <a:rect l="0" t="0" r="0" b="0"/>
              <a:pathLst>
                <a:path w="206672" h="184227">
                  <a:moveTo>
                    <a:pt x="206671" y="37547"/>
                  </a:moveTo>
                  <a:lnTo>
                    <a:pt x="206671" y="37547"/>
                  </a:lnTo>
                  <a:lnTo>
                    <a:pt x="206671" y="32491"/>
                  </a:lnTo>
                  <a:lnTo>
                    <a:pt x="203849" y="27186"/>
                  </a:lnTo>
                  <a:lnTo>
                    <a:pt x="184281" y="5748"/>
                  </a:lnTo>
                  <a:lnTo>
                    <a:pt x="175201" y="2248"/>
                  </a:lnTo>
                  <a:lnTo>
                    <a:pt x="152124" y="0"/>
                  </a:lnTo>
                  <a:lnTo>
                    <a:pt x="110509" y="9881"/>
                  </a:lnTo>
                  <a:lnTo>
                    <a:pt x="73141" y="21851"/>
                  </a:lnTo>
                  <a:lnTo>
                    <a:pt x="57013" y="36568"/>
                  </a:lnTo>
                  <a:lnTo>
                    <a:pt x="24356" y="80510"/>
                  </a:lnTo>
                  <a:lnTo>
                    <a:pt x="3599" y="114747"/>
                  </a:lnTo>
                  <a:lnTo>
                    <a:pt x="0" y="128655"/>
                  </a:lnTo>
                  <a:lnTo>
                    <a:pt x="1222" y="141893"/>
                  </a:lnTo>
                  <a:lnTo>
                    <a:pt x="5294" y="153773"/>
                  </a:lnTo>
                  <a:lnTo>
                    <a:pt x="19586" y="173489"/>
                  </a:lnTo>
                  <a:lnTo>
                    <a:pt x="33999" y="183425"/>
                  </a:lnTo>
                  <a:lnTo>
                    <a:pt x="48436" y="184226"/>
                  </a:lnTo>
                  <a:lnTo>
                    <a:pt x="120946" y="17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870"/>
            <p:cNvSpPr/>
            <p:nvPr>
              <p:custDataLst>
                <p:tags r:id="rId59"/>
              </p:custDataLst>
            </p:nvPr>
          </p:nvSpPr>
          <p:spPr>
            <a:xfrm>
              <a:off x="6305630" y="4143375"/>
              <a:ext cx="114221" cy="309216"/>
            </a:xfrm>
            <a:custGeom>
              <a:avLst/>
              <a:gdLst/>
              <a:ahLst/>
              <a:cxnLst/>
              <a:rect l="0" t="0" r="0" b="0"/>
              <a:pathLst>
                <a:path w="114221" h="309216">
                  <a:moveTo>
                    <a:pt x="18970" y="0"/>
                  </a:moveTo>
                  <a:lnTo>
                    <a:pt x="18970" y="0"/>
                  </a:lnTo>
                  <a:lnTo>
                    <a:pt x="18970" y="41832"/>
                  </a:lnTo>
                  <a:lnTo>
                    <a:pt x="16148" y="88038"/>
                  </a:lnTo>
                  <a:lnTo>
                    <a:pt x="10328" y="133655"/>
                  </a:lnTo>
                  <a:lnTo>
                    <a:pt x="4505" y="181015"/>
                  </a:lnTo>
                  <a:lnTo>
                    <a:pt x="523" y="225783"/>
                  </a:lnTo>
                  <a:lnTo>
                    <a:pt x="0" y="272013"/>
                  </a:lnTo>
                  <a:lnTo>
                    <a:pt x="1002" y="288970"/>
                  </a:lnTo>
                  <a:lnTo>
                    <a:pt x="4987" y="297059"/>
                  </a:lnTo>
                  <a:lnTo>
                    <a:pt x="7531" y="299639"/>
                  </a:lnTo>
                  <a:lnTo>
                    <a:pt x="27368" y="309177"/>
                  </a:lnTo>
                  <a:lnTo>
                    <a:pt x="38930" y="309215"/>
                  </a:lnTo>
                  <a:lnTo>
                    <a:pt x="77494" y="304323"/>
                  </a:lnTo>
                  <a:lnTo>
                    <a:pt x="11422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871"/>
            <p:cNvSpPr/>
            <p:nvPr>
              <p:custDataLst>
                <p:tags r:id="rId60"/>
              </p:custDataLst>
            </p:nvPr>
          </p:nvSpPr>
          <p:spPr>
            <a:xfrm>
              <a:off x="6238875" y="426720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17992"/>
                  </a:lnTo>
                  <a:lnTo>
                    <a:pt x="68655" y="10849"/>
                  </a:lnTo>
                  <a:lnTo>
                    <a:pt x="111713" y="9787"/>
                  </a:lnTo>
                  <a:lnTo>
                    <a:pt x="151889" y="67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122"/>
          <p:cNvGrpSpPr/>
          <p:nvPr/>
        </p:nvGrpSpPr>
        <p:grpSpPr>
          <a:xfrm>
            <a:off x="1219200" y="4602538"/>
            <a:ext cx="3504479" cy="417138"/>
            <a:chOff x="1219200" y="4602538"/>
            <a:chExt cx="3504479" cy="417138"/>
          </a:xfrm>
        </p:grpSpPr>
        <p:sp>
          <p:nvSpPr>
            <p:cNvPr id="536" name="SMARTInkShape-872"/>
            <p:cNvSpPr/>
            <p:nvPr>
              <p:custDataLst>
                <p:tags r:id="rId35"/>
              </p:custDataLst>
            </p:nvPr>
          </p:nvSpPr>
          <p:spPr>
            <a:xfrm>
              <a:off x="1219200" y="4752975"/>
              <a:ext cx="276226" cy="208635"/>
            </a:xfrm>
            <a:custGeom>
              <a:avLst/>
              <a:gdLst/>
              <a:ahLst/>
              <a:cxnLst/>
              <a:rect l="0" t="0" r="0" b="0"/>
              <a:pathLst>
                <a:path w="276226" h="20863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9351" y="67781"/>
                  </a:lnTo>
                  <a:lnTo>
                    <a:pt x="10560" y="114446"/>
                  </a:lnTo>
                  <a:lnTo>
                    <a:pt x="17723" y="156887"/>
                  </a:lnTo>
                  <a:lnTo>
                    <a:pt x="18933" y="191630"/>
                  </a:lnTo>
                  <a:lnTo>
                    <a:pt x="21089" y="195487"/>
                  </a:lnTo>
                  <a:lnTo>
                    <a:pt x="29128" y="202594"/>
                  </a:lnTo>
                  <a:lnTo>
                    <a:pt x="36935" y="206458"/>
                  </a:lnTo>
                  <a:lnTo>
                    <a:pt x="50102" y="208634"/>
                  </a:lnTo>
                  <a:lnTo>
                    <a:pt x="61426" y="208084"/>
                  </a:lnTo>
                  <a:lnTo>
                    <a:pt x="80760" y="200767"/>
                  </a:lnTo>
                  <a:lnTo>
                    <a:pt x="124426" y="173886"/>
                  </a:lnTo>
                  <a:lnTo>
                    <a:pt x="163990" y="139956"/>
                  </a:lnTo>
                  <a:lnTo>
                    <a:pt x="202218" y="94866"/>
                  </a:lnTo>
                  <a:lnTo>
                    <a:pt x="229764" y="52631"/>
                  </a:lnTo>
                  <a:lnTo>
                    <a:pt x="254920" y="6478"/>
                  </a:lnTo>
                  <a:lnTo>
                    <a:pt x="256878" y="853"/>
                  </a:lnTo>
                  <a:lnTo>
                    <a:pt x="257172" y="41842"/>
                  </a:lnTo>
                  <a:lnTo>
                    <a:pt x="258233" y="87276"/>
                  </a:lnTo>
                  <a:lnTo>
                    <a:pt x="264714" y="128639"/>
                  </a:lnTo>
                  <a:lnTo>
                    <a:pt x="266876" y="142898"/>
                  </a:lnTo>
                  <a:lnTo>
                    <a:pt x="2762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873"/>
            <p:cNvSpPr/>
            <p:nvPr>
              <p:custDataLst>
                <p:tags r:id="rId36"/>
              </p:custDataLst>
            </p:nvPr>
          </p:nvSpPr>
          <p:spPr>
            <a:xfrm>
              <a:off x="1552701" y="4762500"/>
              <a:ext cx="152275" cy="228601"/>
            </a:xfrm>
            <a:custGeom>
              <a:avLst/>
              <a:gdLst/>
              <a:ahLst/>
              <a:cxnLst/>
              <a:rect l="0" t="0" r="0" b="0"/>
              <a:pathLst>
                <a:path w="152275" h="228601">
                  <a:moveTo>
                    <a:pt x="18924" y="0"/>
                  </a:moveTo>
                  <a:lnTo>
                    <a:pt x="18924" y="0"/>
                  </a:lnTo>
                  <a:lnTo>
                    <a:pt x="18924" y="5056"/>
                  </a:lnTo>
                  <a:lnTo>
                    <a:pt x="16102" y="10361"/>
                  </a:lnTo>
                  <a:lnTo>
                    <a:pt x="12378" y="16247"/>
                  </a:lnTo>
                  <a:lnTo>
                    <a:pt x="10723" y="22390"/>
                  </a:lnTo>
                  <a:lnTo>
                    <a:pt x="18119" y="69348"/>
                  </a:lnTo>
                  <a:lnTo>
                    <a:pt x="18853" y="114452"/>
                  </a:lnTo>
                  <a:lnTo>
                    <a:pt x="17860" y="154251"/>
                  </a:lnTo>
                  <a:lnTo>
                    <a:pt x="10722" y="174032"/>
                  </a:lnTo>
                  <a:lnTo>
                    <a:pt x="9223" y="175288"/>
                  </a:lnTo>
                  <a:lnTo>
                    <a:pt x="7165" y="175067"/>
                  </a:lnTo>
                  <a:lnTo>
                    <a:pt x="4735" y="173861"/>
                  </a:lnTo>
                  <a:lnTo>
                    <a:pt x="3114" y="172000"/>
                  </a:lnTo>
                  <a:lnTo>
                    <a:pt x="1314" y="167108"/>
                  </a:lnTo>
                  <a:lnTo>
                    <a:pt x="0" y="140922"/>
                  </a:lnTo>
                  <a:lnTo>
                    <a:pt x="8086" y="99299"/>
                  </a:lnTo>
                  <a:lnTo>
                    <a:pt x="22541" y="60402"/>
                  </a:lnTo>
                  <a:lnTo>
                    <a:pt x="31468" y="50481"/>
                  </a:lnTo>
                  <a:lnTo>
                    <a:pt x="54445" y="35489"/>
                  </a:lnTo>
                  <a:lnTo>
                    <a:pt x="68019" y="30624"/>
                  </a:lnTo>
                  <a:lnTo>
                    <a:pt x="93913" y="44352"/>
                  </a:lnTo>
                  <a:lnTo>
                    <a:pt x="124322" y="69831"/>
                  </a:lnTo>
                  <a:lnTo>
                    <a:pt x="133854" y="82541"/>
                  </a:lnTo>
                  <a:lnTo>
                    <a:pt x="138796" y="98068"/>
                  </a:lnTo>
                  <a:lnTo>
                    <a:pt x="148774" y="142188"/>
                  </a:lnTo>
                  <a:lnTo>
                    <a:pt x="151967" y="189299"/>
                  </a:lnTo>
                  <a:lnTo>
                    <a:pt x="15227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874"/>
            <p:cNvSpPr/>
            <p:nvPr>
              <p:custDataLst>
                <p:tags r:id="rId37"/>
              </p:custDataLst>
            </p:nvPr>
          </p:nvSpPr>
          <p:spPr>
            <a:xfrm>
              <a:off x="1809750" y="4695825"/>
              <a:ext cx="186738" cy="266093"/>
            </a:xfrm>
            <a:custGeom>
              <a:avLst/>
              <a:gdLst/>
              <a:ahLst/>
              <a:cxnLst/>
              <a:rect l="0" t="0" r="0" b="0"/>
              <a:pathLst>
                <a:path w="186738" h="266093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8167" y="42815"/>
                  </a:lnTo>
                  <a:lnTo>
                    <a:pt x="16053" y="77131"/>
                  </a:lnTo>
                  <a:lnTo>
                    <a:pt x="10815" y="119540"/>
                  </a:lnTo>
                  <a:lnTo>
                    <a:pt x="9780" y="161079"/>
                  </a:lnTo>
                  <a:lnTo>
                    <a:pt x="6753" y="199858"/>
                  </a:lnTo>
                  <a:lnTo>
                    <a:pt x="395" y="245232"/>
                  </a:lnTo>
                  <a:lnTo>
                    <a:pt x="117" y="253636"/>
                  </a:lnTo>
                  <a:lnTo>
                    <a:pt x="1136" y="254816"/>
                  </a:lnTo>
                  <a:lnTo>
                    <a:pt x="5091" y="256126"/>
                  </a:lnTo>
                  <a:lnTo>
                    <a:pt x="6569" y="254360"/>
                  </a:lnTo>
                  <a:lnTo>
                    <a:pt x="11763" y="239137"/>
                  </a:lnTo>
                  <a:lnTo>
                    <a:pt x="19713" y="223255"/>
                  </a:lnTo>
                  <a:lnTo>
                    <a:pt x="35012" y="180271"/>
                  </a:lnTo>
                  <a:lnTo>
                    <a:pt x="41314" y="161612"/>
                  </a:lnTo>
                  <a:lnTo>
                    <a:pt x="53287" y="145558"/>
                  </a:lnTo>
                  <a:lnTo>
                    <a:pt x="94911" y="107833"/>
                  </a:lnTo>
                  <a:lnTo>
                    <a:pt x="107799" y="100842"/>
                  </a:lnTo>
                  <a:lnTo>
                    <a:pt x="120583" y="97736"/>
                  </a:lnTo>
                  <a:lnTo>
                    <a:pt x="133320" y="99177"/>
                  </a:lnTo>
                  <a:lnTo>
                    <a:pt x="146037" y="104404"/>
                  </a:lnTo>
                  <a:lnTo>
                    <a:pt x="158744" y="113782"/>
                  </a:lnTo>
                  <a:lnTo>
                    <a:pt x="177798" y="141075"/>
                  </a:lnTo>
                  <a:lnTo>
                    <a:pt x="186737" y="170917"/>
                  </a:lnTo>
                  <a:lnTo>
                    <a:pt x="186005" y="187441"/>
                  </a:lnTo>
                  <a:lnTo>
                    <a:pt x="176912" y="215295"/>
                  </a:lnTo>
                  <a:lnTo>
                    <a:pt x="162956" y="234771"/>
                  </a:lnTo>
                  <a:lnTo>
                    <a:pt x="145415" y="248891"/>
                  </a:lnTo>
                  <a:lnTo>
                    <a:pt x="113979" y="262085"/>
                  </a:lnTo>
                  <a:lnTo>
                    <a:pt x="74694" y="266092"/>
                  </a:lnTo>
                  <a:lnTo>
                    <a:pt x="27119" y="25338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875"/>
            <p:cNvSpPr/>
            <p:nvPr>
              <p:custDataLst>
                <p:tags r:id="rId38"/>
              </p:custDataLst>
            </p:nvPr>
          </p:nvSpPr>
          <p:spPr>
            <a:xfrm>
              <a:off x="1986603" y="4776472"/>
              <a:ext cx="204148" cy="205104"/>
            </a:xfrm>
            <a:custGeom>
              <a:avLst/>
              <a:gdLst/>
              <a:ahLst/>
              <a:cxnLst/>
              <a:rect l="0" t="0" r="0" b="0"/>
              <a:pathLst>
                <a:path w="204148" h="205104">
                  <a:moveTo>
                    <a:pt x="204147" y="62228"/>
                  </a:moveTo>
                  <a:lnTo>
                    <a:pt x="204147" y="62228"/>
                  </a:lnTo>
                  <a:lnTo>
                    <a:pt x="203089" y="32268"/>
                  </a:lnTo>
                  <a:lnTo>
                    <a:pt x="199091" y="23160"/>
                  </a:lnTo>
                  <a:lnTo>
                    <a:pt x="190890" y="12082"/>
                  </a:lnTo>
                  <a:lnTo>
                    <a:pt x="182027" y="8191"/>
                  </a:lnTo>
                  <a:lnTo>
                    <a:pt x="151884" y="0"/>
                  </a:lnTo>
                  <a:lnTo>
                    <a:pt x="128690" y="4161"/>
                  </a:lnTo>
                  <a:lnTo>
                    <a:pt x="96543" y="23132"/>
                  </a:lnTo>
                  <a:lnTo>
                    <a:pt x="55231" y="59244"/>
                  </a:lnTo>
                  <a:lnTo>
                    <a:pt x="30641" y="85549"/>
                  </a:lnTo>
                  <a:lnTo>
                    <a:pt x="7674" y="132257"/>
                  </a:lnTo>
                  <a:lnTo>
                    <a:pt x="0" y="156356"/>
                  </a:lnTo>
                  <a:lnTo>
                    <a:pt x="1585" y="166856"/>
                  </a:lnTo>
                  <a:lnTo>
                    <a:pt x="8427" y="178719"/>
                  </a:lnTo>
                  <a:lnTo>
                    <a:pt x="11225" y="180105"/>
                  </a:lnTo>
                  <a:lnTo>
                    <a:pt x="14149" y="179971"/>
                  </a:lnTo>
                  <a:lnTo>
                    <a:pt x="57360" y="163472"/>
                  </a:lnTo>
                  <a:lnTo>
                    <a:pt x="102504" y="125336"/>
                  </a:lnTo>
                  <a:lnTo>
                    <a:pt x="139455" y="81256"/>
                  </a:lnTo>
                  <a:lnTo>
                    <a:pt x="158207" y="55873"/>
                  </a:lnTo>
                  <a:lnTo>
                    <a:pt x="165843" y="34375"/>
                  </a:lnTo>
                  <a:lnTo>
                    <a:pt x="166029" y="46974"/>
                  </a:lnTo>
                  <a:lnTo>
                    <a:pt x="154288" y="93897"/>
                  </a:lnTo>
                  <a:lnTo>
                    <a:pt x="147957" y="132290"/>
                  </a:lnTo>
                  <a:lnTo>
                    <a:pt x="147081" y="178746"/>
                  </a:lnTo>
                  <a:lnTo>
                    <a:pt x="147035" y="191977"/>
                  </a:lnTo>
                  <a:lnTo>
                    <a:pt x="148080" y="196353"/>
                  </a:lnTo>
                  <a:lnTo>
                    <a:pt x="156522" y="20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876"/>
            <p:cNvSpPr/>
            <p:nvPr>
              <p:custDataLst>
                <p:tags r:id="rId39"/>
              </p:custDataLst>
            </p:nvPr>
          </p:nvSpPr>
          <p:spPr>
            <a:xfrm>
              <a:off x="2229288" y="4676775"/>
              <a:ext cx="56713" cy="314326"/>
            </a:xfrm>
            <a:custGeom>
              <a:avLst/>
              <a:gdLst/>
              <a:ahLst/>
              <a:cxnLst/>
              <a:rect l="0" t="0" r="0" b="0"/>
              <a:pathLst>
                <a:path w="56713" h="314326">
                  <a:moveTo>
                    <a:pt x="56712" y="0"/>
                  </a:moveTo>
                  <a:lnTo>
                    <a:pt x="56712" y="0"/>
                  </a:lnTo>
                  <a:lnTo>
                    <a:pt x="56712" y="5056"/>
                  </a:lnTo>
                  <a:lnTo>
                    <a:pt x="44953" y="50768"/>
                  </a:lnTo>
                  <a:lnTo>
                    <a:pt x="34046" y="91403"/>
                  </a:lnTo>
                  <a:lnTo>
                    <a:pt x="28246" y="133648"/>
                  </a:lnTo>
                  <a:lnTo>
                    <a:pt x="20879" y="169304"/>
                  </a:lnTo>
                  <a:lnTo>
                    <a:pt x="11730" y="216456"/>
                  </a:lnTo>
                  <a:lnTo>
                    <a:pt x="4553" y="256658"/>
                  </a:lnTo>
                  <a:lnTo>
                    <a:pt x="0" y="304166"/>
                  </a:lnTo>
                  <a:lnTo>
                    <a:pt x="912" y="307553"/>
                  </a:lnTo>
                  <a:lnTo>
                    <a:pt x="9087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877"/>
            <p:cNvSpPr/>
            <p:nvPr>
              <p:custDataLst>
                <p:tags r:id="rId40"/>
              </p:custDataLst>
            </p:nvPr>
          </p:nvSpPr>
          <p:spPr>
            <a:xfrm>
              <a:off x="2324280" y="4754463"/>
              <a:ext cx="171271" cy="208063"/>
            </a:xfrm>
            <a:custGeom>
              <a:avLst/>
              <a:gdLst/>
              <a:ahLst/>
              <a:cxnLst/>
              <a:rect l="0" t="0" r="0" b="0"/>
              <a:pathLst>
                <a:path w="171271" h="208063">
                  <a:moveTo>
                    <a:pt x="171270" y="46137"/>
                  </a:moveTo>
                  <a:lnTo>
                    <a:pt x="171270" y="46137"/>
                  </a:lnTo>
                  <a:lnTo>
                    <a:pt x="171270" y="23747"/>
                  </a:lnTo>
                  <a:lnTo>
                    <a:pt x="168448" y="17489"/>
                  </a:lnTo>
                  <a:lnTo>
                    <a:pt x="166214" y="14338"/>
                  </a:lnTo>
                  <a:lnTo>
                    <a:pt x="160909" y="10838"/>
                  </a:lnTo>
                  <a:lnTo>
                    <a:pt x="126214" y="0"/>
                  </a:lnTo>
                  <a:lnTo>
                    <a:pt x="97477" y="9066"/>
                  </a:lnTo>
                  <a:lnTo>
                    <a:pt x="65050" y="31092"/>
                  </a:lnTo>
                  <a:lnTo>
                    <a:pt x="26430" y="69493"/>
                  </a:lnTo>
                  <a:lnTo>
                    <a:pt x="6747" y="108323"/>
                  </a:lnTo>
                  <a:lnTo>
                    <a:pt x="1188" y="141323"/>
                  </a:lnTo>
                  <a:lnTo>
                    <a:pt x="0" y="170829"/>
                  </a:lnTo>
                  <a:lnTo>
                    <a:pt x="2723" y="178461"/>
                  </a:lnTo>
                  <a:lnTo>
                    <a:pt x="13093" y="191985"/>
                  </a:lnTo>
                  <a:lnTo>
                    <a:pt x="21947" y="195624"/>
                  </a:lnTo>
                  <a:lnTo>
                    <a:pt x="27271" y="196595"/>
                  </a:lnTo>
                  <a:lnTo>
                    <a:pt x="38832" y="194852"/>
                  </a:lnTo>
                  <a:lnTo>
                    <a:pt x="63244" y="187664"/>
                  </a:lnTo>
                  <a:lnTo>
                    <a:pt x="79055" y="174031"/>
                  </a:lnTo>
                  <a:lnTo>
                    <a:pt x="107223" y="131729"/>
                  </a:lnTo>
                  <a:lnTo>
                    <a:pt x="117405" y="118045"/>
                  </a:lnTo>
                  <a:lnTo>
                    <a:pt x="128028" y="93548"/>
                  </a:lnTo>
                  <a:lnTo>
                    <a:pt x="140408" y="49133"/>
                  </a:lnTo>
                  <a:lnTo>
                    <a:pt x="142655" y="27697"/>
                  </a:lnTo>
                  <a:lnTo>
                    <a:pt x="142683" y="32324"/>
                  </a:lnTo>
                  <a:lnTo>
                    <a:pt x="129437" y="77920"/>
                  </a:lnTo>
                  <a:lnTo>
                    <a:pt x="123731" y="120031"/>
                  </a:lnTo>
                  <a:lnTo>
                    <a:pt x="115595" y="161597"/>
                  </a:lnTo>
                  <a:lnTo>
                    <a:pt x="117598" y="174358"/>
                  </a:lnTo>
                  <a:lnTo>
                    <a:pt x="121853" y="187492"/>
                  </a:lnTo>
                  <a:lnTo>
                    <a:pt x="122450" y="191174"/>
                  </a:lnTo>
                  <a:lnTo>
                    <a:pt x="133170" y="20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878"/>
            <p:cNvSpPr/>
            <p:nvPr>
              <p:custDataLst>
                <p:tags r:id="rId41"/>
              </p:custDataLst>
            </p:nvPr>
          </p:nvSpPr>
          <p:spPr>
            <a:xfrm>
              <a:off x="2543178" y="4773195"/>
              <a:ext cx="166979" cy="198856"/>
            </a:xfrm>
            <a:custGeom>
              <a:avLst/>
              <a:gdLst/>
              <a:ahLst/>
              <a:cxnLst/>
              <a:rect l="0" t="0" r="0" b="0"/>
              <a:pathLst>
                <a:path w="166979" h="198856">
                  <a:moveTo>
                    <a:pt x="28572" y="17880"/>
                  </a:moveTo>
                  <a:lnTo>
                    <a:pt x="28572" y="17880"/>
                  </a:lnTo>
                  <a:lnTo>
                    <a:pt x="20371" y="26081"/>
                  </a:lnTo>
                  <a:lnTo>
                    <a:pt x="10880" y="72151"/>
                  </a:lnTo>
                  <a:lnTo>
                    <a:pt x="6879" y="103645"/>
                  </a:lnTo>
                  <a:lnTo>
                    <a:pt x="2036" y="122667"/>
                  </a:lnTo>
                  <a:lnTo>
                    <a:pt x="50" y="169444"/>
                  </a:lnTo>
                  <a:lnTo>
                    <a:pt x="0" y="179199"/>
                  </a:lnTo>
                  <a:lnTo>
                    <a:pt x="1055" y="154860"/>
                  </a:lnTo>
                  <a:lnTo>
                    <a:pt x="16244" y="108575"/>
                  </a:lnTo>
                  <a:lnTo>
                    <a:pt x="28646" y="66801"/>
                  </a:lnTo>
                  <a:lnTo>
                    <a:pt x="36013" y="48089"/>
                  </a:lnTo>
                  <a:lnTo>
                    <a:pt x="64059" y="12163"/>
                  </a:lnTo>
                  <a:lnTo>
                    <a:pt x="73624" y="4756"/>
                  </a:lnTo>
                  <a:lnTo>
                    <a:pt x="77657" y="2781"/>
                  </a:lnTo>
                  <a:lnTo>
                    <a:pt x="98502" y="0"/>
                  </a:lnTo>
                  <a:lnTo>
                    <a:pt x="124786" y="4233"/>
                  </a:lnTo>
                  <a:lnTo>
                    <a:pt x="137656" y="12168"/>
                  </a:lnTo>
                  <a:lnTo>
                    <a:pt x="154542" y="34508"/>
                  </a:lnTo>
                  <a:lnTo>
                    <a:pt x="163772" y="75966"/>
                  </a:lnTo>
                  <a:lnTo>
                    <a:pt x="166978" y="93437"/>
                  </a:lnTo>
                  <a:lnTo>
                    <a:pt x="162797" y="133559"/>
                  </a:lnTo>
                  <a:lnTo>
                    <a:pt x="161037" y="161890"/>
                  </a:lnTo>
                  <a:lnTo>
                    <a:pt x="153744" y="182293"/>
                  </a:lnTo>
                  <a:lnTo>
                    <a:pt x="154353" y="185697"/>
                  </a:lnTo>
                  <a:lnTo>
                    <a:pt x="161922" y="198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879"/>
            <p:cNvSpPr/>
            <p:nvPr>
              <p:custDataLst>
                <p:tags r:id="rId42"/>
              </p:custDataLst>
            </p:nvPr>
          </p:nvSpPr>
          <p:spPr>
            <a:xfrm>
              <a:off x="2763712" y="4782104"/>
              <a:ext cx="160464" cy="208997"/>
            </a:xfrm>
            <a:custGeom>
              <a:avLst/>
              <a:gdLst/>
              <a:ahLst/>
              <a:cxnLst/>
              <a:rect l="0" t="0" r="0" b="0"/>
              <a:pathLst>
                <a:path w="160464" h="208997">
                  <a:moveTo>
                    <a:pt x="160463" y="47071"/>
                  </a:moveTo>
                  <a:lnTo>
                    <a:pt x="160463" y="47071"/>
                  </a:lnTo>
                  <a:lnTo>
                    <a:pt x="160463" y="38870"/>
                  </a:lnTo>
                  <a:lnTo>
                    <a:pt x="153917" y="30203"/>
                  </a:lnTo>
                  <a:lnTo>
                    <a:pt x="150762" y="21377"/>
                  </a:lnTo>
                  <a:lnTo>
                    <a:pt x="137797" y="5757"/>
                  </a:lnTo>
                  <a:lnTo>
                    <a:pt x="128870" y="2251"/>
                  </a:lnTo>
                  <a:lnTo>
                    <a:pt x="105892" y="0"/>
                  </a:lnTo>
                  <a:lnTo>
                    <a:pt x="72092" y="4667"/>
                  </a:lnTo>
                  <a:lnTo>
                    <a:pt x="54865" y="12703"/>
                  </a:lnTo>
                  <a:lnTo>
                    <a:pt x="24888" y="41212"/>
                  </a:lnTo>
                  <a:lnTo>
                    <a:pt x="5431" y="72536"/>
                  </a:lnTo>
                  <a:lnTo>
                    <a:pt x="580" y="96597"/>
                  </a:lnTo>
                  <a:lnTo>
                    <a:pt x="0" y="132113"/>
                  </a:lnTo>
                  <a:lnTo>
                    <a:pt x="11848" y="167213"/>
                  </a:lnTo>
                  <a:lnTo>
                    <a:pt x="26001" y="186621"/>
                  </a:lnTo>
                  <a:lnTo>
                    <a:pt x="43599" y="200720"/>
                  </a:lnTo>
                  <a:lnTo>
                    <a:pt x="55959" y="205318"/>
                  </a:lnTo>
                  <a:lnTo>
                    <a:pt x="122363" y="20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880"/>
            <p:cNvSpPr/>
            <p:nvPr>
              <p:custDataLst>
                <p:tags r:id="rId43"/>
              </p:custDataLst>
            </p:nvPr>
          </p:nvSpPr>
          <p:spPr>
            <a:xfrm>
              <a:off x="2911032" y="4791633"/>
              <a:ext cx="222213" cy="218074"/>
            </a:xfrm>
            <a:custGeom>
              <a:avLst/>
              <a:gdLst/>
              <a:ahLst/>
              <a:cxnLst/>
              <a:rect l="0" t="0" r="0" b="0"/>
              <a:pathLst>
                <a:path w="222213" h="218074">
                  <a:moveTo>
                    <a:pt x="70293" y="94692"/>
                  </a:moveTo>
                  <a:lnTo>
                    <a:pt x="70293" y="94692"/>
                  </a:lnTo>
                  <a:lnTo>
                    <a:pt x="62092" y="94692"/>
                  </a:lnTo>
                  <a:lnTo>
                    <a:pt x="100016" y="95750"/>
                  </a:lnTo>
                  <a:lnTo>
                    <a:pt x="141389" y="102231"/>
                  </a:lnTo>
                  <a:lnTo>
                    <a:pt x="185588" y="104101"/>
                  </a:lnTo>
                  <a:lnTo>
                    <a:pt x="209771" y="104207"/>
                  </a:lnTo>
                  <a:lnTo>
                    <a:pt x="214481" y="101390"/>
                  </a:lnTo>
                  <a:lnTo>
                    <a:pt x="221071" y="96015"/>
                  </a:lnTo>
                  <a:lnTo>
                    <a:pt x="221972" y="92458"/>
                  </a:lnTo>
                  <a:lnTo>
                    <a:pt x="222212" y="90028"/>
                  </a:lnTo>
                  <a:lnTo>
                    <a:pt x="219658" y="84505"/>
                  </a:lnTo>
                  <a:lnTo>
                    <a:pt x="216052" y="78523"/>
                  </a:lnTo>
                  <a:lnTo>
                    <a:pt x="214450" y="72336"/>
                  </a:lnTo>
                  <a:lnTo>
                    <a:pt x="189879" y="34756"/>
                  </a:lnTo>
                  <a:lnTo>
                    <a:pt x="148151" y="5802"/>
                  </a:lnTo>
                  <a:lnTo>
                    <a:pt x="130169" y="1326"/>
                  </a:lnTo>
                  <a:lnTo>
                    <a:pt x="111435" y="0"/>
                  </a:lnTo>
                  <a:lnTo>
                    <a:pt x="92478" y="4664"/>
                  </a:lnTo>
                  <a:lnTo>
                    <a:pt x="46214" y="30048"/>
                  </a:lnTo>
                  <a:lnTo>
                    <a:pt x="26234" y="50491"/>
                  </a:lnTo>
                  <a:lnTo>
                    <a:pt x="1035" y="91260"/>
                  </a:lnTo>
                  <a:lnTo>
                    <a:pt x="0" y="106925"/>
                  </a:lnTo>
                  <a:lnTo>
                    <a:pt x="7960" y="137796"/>
                  </a:lnTo>
                  <a:lnTo>
                    <a:pt x="34146" y="177123"/>
                  </a:lnTo>
                  <a:lnTo>
                    <a:pt x="46819" y="187067"/>
                  </a:lnTo>
                  <a:lnTo>
                    <a:pt x="91777" y="213456"/>
                  </a:lnTo>
                  <a:lnTo>
                    <a:pt x="139167" y="218073"/>
                  </a:lnTo>
                  <a:lnTo>
                    <a:pt x="155937" y="217261"/>
                  </a:lnTo>
                  <a:lnTo>
                    <a:pt x="184593" y="20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881"/>
            <p:cNvSpPr/>
            <p:nvPr>
              <p:custDataLst>
                <p:tags r:id="rId44"/>
              </p:custDataLst>
            </p:nvPr>
          </p:nvSpPr>
          <p:spPr>
            <a:xfrm>
              <a:off x="3167023" y="4705648"/>
              <a:ext cx="203388" cy="302078"/>
            </a:xfrm>
            <a:custGeom>
              <a:avLst/>
              <a:gdLst/>
              <a:ahLst/>
              <a:cxnLst/>
              <a:rect l="0" t="0" r="0" b="0"/>
              <a:pathLst>
                <a:path w="203388" h="302078">
                  <a:moveTo>
                    <a:pt x="185777" y="190202"/>
                  </a:moveTo>
                  <a:lnTo>
                    <a:pt x="185777" y="190202"/>
                  </a:lnTo>
                  <a:lnTo>
                    <a:pt x="199966" y="176013"/>
                  </a:lnTo>
                  <a:lnTo>
                    <a:pt x="202667" y="170490"/>
                  </a:lnTo>
                  <a:lnTo>
                    <a:pt x="203387" y="167536"/>
                  </a:lnTo>
                  <a:lnTo>
                    <a:pt x="202809" y="164508"/>
                  </a:lnTo>
                  <a:lnTo>
                    <a:pt x="197098" y="152043"/>
                  </a:lnTo>
                  <a:lnTo>
                    <a:pt x="196500" y="148888"/>
                  </a:lnTo>
                  <a:lnTo>
                    <a:pt x="190190" y="142560"/>
                  </a:lnTo>
                  <a:lnTo>
                    <a:pt x="167115" y="126347"/>
                  </a:lnTo>
                  <a:lnTo>
                    <a:pt x="140124" y="118411"/>
                  </a:lnTo>
                  <a:lnTo>
                    <a:pt x="103341" y="123658"/>
                  </a:lnTo>
                  <a:lnTo>
                    <a:pt x="67278" y="138147"/>
                  </a:lnTo>
                  <a:lnTo>
                    <a:pt x="43304" y="155846"/>
                  </a:lnTo>
                  <a:lnTo>
                    <a:pt x="16510" y="187101"/>
                  </a:lnTo>
                  <a:lnTo>
                    <a:pt x="10006" y="202583"/>
                  </a:lnTo>
                  <a:lnTo>
                    <a:pt x="0" y="240124"/>
                  </a:lnTo>
                  <a:lnTo>
                    <a:pt x="5299" y="277966"/>
                  </a:lnTo>
                  <a:lnTo>
                    <a:pt x="12240" y="290525"/>
                  </a:lnTo>
                  <a:lnTo>
                    <a:pt x="17985" y="297585"/>
                  </a:lnTo>
                  <a:lnTo>
                    <a:pt x="32534" y="301427"/>
                  </a:lnTo>
                  <a:lnTo>
                    <a:pt x="50994" y="302077"/>
                  </a:lnTo>
                  <a:lnTo>
                    <a:pt x="66254" y="298838"/>
                  </a:lnTo>
                  <a:lnTo>
                    <a:pt x="91802" y="286008"/>
                  </a:lnTo>
                  <a:lnTo>
                    <a:pt x="131387" y="245241"/>
                  </a:lnTo>
                  <a:lnTo>
                    <a:pt x="158610" y="208835"/>
                  </a:lnTo>
                  <a:lnTo>
                    <a:pt x="178776" y="161572"/>
                  </a:lnTo>
                  <a:lnTo>
                    <a:pt x="184394" y="116970"/>
                  </a:lnTo>
                  <a:lnTo>
                    <a:pt x="185504" y="76489"/>
                  </a:lnTo>
                  <a:lnTo>
                    <a:pt x="185723" y="32861"/>
                  </a:lnTo>
                  <a:lnTo>
                    <a:pt x="182931" y="16909"/>
                  </a:lnTo>
                  <a:lnTo>
                    <a:pt x="176367" y="0"/>
                  </a:lnTo>
                  <a:lnTo>
                    <a:pt x="176254" y="41464"/>
                  </a:lnTo>
                  <a:lnTo>
                    <a:pt x="173430" y="69295"/>
                  </a:lnTo>
                  <a:lnTo>
                    <a:pt x="167610" y="114386"/>
                  </a:lnTo>
                  <a:lnTo>
                    <a:pt x="166901" y="157823"/>
                  </a:lnTo>
                  <a:lnTo>
                    <a:pt x="166779" y="195777"/>
                  </a:lnTo>
                  <a:lnTo>
                    <a:pt x="167792" y="238170"/>
                  </a:lnTo>
                  <a:lnTo>
                    <a:pt x="176252" y="26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882"/>
            <p:cNvSpPr/>
            <p:nvPr>
              <p:custDataLst>
                <p:tags r:id="rId45"/>
              </p:custDataLst>
            </p:nvPr>
          </p:nvSpPr>
          <p:spPr>
            <a:xfrm>
              <a:off x="3581436" y="4602538"/>
              <a:ext cx="223704" cy="417138"/>
            </a:xfrm>
            <a:custGeom>
              <a:avLst/>
              <a:gdLst/>
              <a:ahLst/>
              <a:cxnLst/>
              <a:rect l="0" t="0" r="0" b="0"/>
              <a:pathLst>
                <a:path w="223704" h="417138">
                  <a:moveTo>
                    <a:pt x="209514" y="102812"/>
                  </a:moveTo>
                  <a:lnTo>
                    <a:pt x="209514" y="102812"/>
                  </a:lnTo>
                  <a:lnTo>
                    <a:pt x="214571" y="97756"/>
                  </a:lnTo>
                  <a:lnTo>
                    <a:pt x="217053" y="89629"/>
                  </a:lnTo>
                  <a:lnTo>
                    <a:pt x="221273" y="73153"/>
                  </a:lnTo>
                  <a:lnTo>
                    <a:pt x="223703" y="67165"/>
                  </a:lnTo>
                  <a:lnTo>
                    <a:pt x="223207" y="59997"/>
                  </a:lnTo>
                  <a:lnTo>
                    <a:pt x="213454" y="36856"/>
                  </a:lnTo>
                  <a:lnTo>
                    <a:pt x="206679" y="26579"/>
                  </a:lnTo>
                  <a:lnTo>
                    <a:pt x="191858" y="14843"/>
                  </a:lnTo>
                  <a:lnTo>
                    <a:pt x="174062" y="4663"/>
                  </a:lnTo>
                  <a:lnTo>
                    <a:pt x="150326" y="0"/>
                  </a:lnTo>
                  <a:lnTo>
                    <a:pt x="123185" y="3675"/>
                  </a:lnTo>
                  <a:lnTo>
                    <a:pt x="92116" y="15457"/>
                  </a:lnTo>
                  <a:lnTo>
                    <a:pt x="52238" y="43108"/>
                  </a:lnTo>
                  <a:lnTo>
                    <a:pt x="32151" y="66778"/>
                  </a:lnTo>
                  <a:lnTo>
                    <a:pt x="14005" y="109766"/>
                  </a:lnTo>
                  <a:lnTo>
                    <a:pt x="3051" y="155574"/>
                  </a:lnTo>
                  <a:lnTo>
                    <a:pt x="879" y="196762"/>
                  </a:lnTo>
                  <a:lnTo>
                    <a:pt x="235" y="235777"/>
                  </a:lnTo>
                  <a:lnTo>
                    <a:pt x="45" y="282614"/>
                  </a:lnTo>
                  <a:lnTo>
                    <a:pt x="0" y="318191"/>
                  </a:lnTo>
                  <a:lnTo>
                    <a:pt x="2793" y="364078"/>
                  </a:lnTo>
                  <a:lnTo>
                    <a:pt x="19014" y="41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883"/>
            <p:cNvSpPr/>
            <p:nvPr>
              <p:custDataLst>
                <p:tags r:id="rId46"/>
              </p:custDataLst>
            </p:nvPr>
          </p:nvSpPr>
          <p:spPr>
            <a:xfrm>
              <a:off x="3495675" y="4773461"/>
              <a:ext cx="406761" cy="187605"/>
            </a:xfrm>
            <a:custGeom>
              <a:avLst/>
              <a:gdLst/>
              <a:ahLst/>
              <a:cxnLst/>
              <a:rect l="0" t="0" r="0" b="0"/>
              <a:pathLst>
                <a:path w="406761" h="187605">
                  <a:moveTo>
                    <a:pt x="0" y="27139"/>
                  </a:moveTo>
                  <a:lnTo>
                    <a:pt x="0" y="27139"/>
                  </a:lnTo>
                  <a:lnTo>
                    <a:pt x="0" y="18938"/>
                  </a:lnTo>
                  <a:lnTo>
                    <a:pt x="41418" y="10127"/>
                  </a:lnTo>
                  <a:lnTo>
                    <a:pt x="86162" y="8357"/>
                  </a:lnTo>
                  <a:lnTo>
                    <a:pt x="133407" y="8125"/>
                  </a:lnTo>
                  <a:lnTo>
                    <a:pt x="173444" y="8094"/>
                  </a:lnTo>
                  <a:lnTo>
                    <a:pt x="200616" y="10913"/>
                  </a:lnTo>
                  <a:lnTo>
                    <a:pt x="245449" y="17498"/>
                  </a:lnTo>
                  <a:lnTo>
                    <a:pt x="241941" y="17580"/>
                  </a:lnTo>
                  <a:lnTo>
                    <a:pt x="240669" y="18650"/>
                  </a:lnTo>
                  <a:lnTo>
                    <a:pt x="235805" y="27970"/>
                  </a:lnTo>
                  <a:lnTo>
                    <a:pt x="206335" y="72161"/>
                  </a:lnTo>
                  <a:lnTo>
                    <a:pt x="196838" y="90808"/>
                  </a:lnTo>
                  <a:lnTo>
                    <a:pt x="191334" y="134667"/>
                  </a:lnTo>
                  <a:lnTo>
                    <a:pt x="191057" y="140099"/>
                  </a:lnTo>
                  <a:lnTo>
                    <a:pt x="196392" y="151779"/>
                  </a:lnTo>
                  <a:lnTo>
                    <a:pt x="212007" y="171469"/>
                  </a:lnTo>
                  <a:lnTo>
                    <a:pt x="227094" y="182204"/>
                  </a:lnTo>
                  <a:lnTo>
                    <a:pt x="250026" y="187032"/>
                  </a:lnTo>
                  <a:lnTo>
                    <a:pt x="279673" y="187604"/>
                  </a:lnTo>
                  <a:lnTo>
                    <a:pt x="317829" y="175801"/>
                  </a:lnTo>
                  <a:lnTo>
                    <a:pt x="360761" y="158457"/>
                  </a:lnTo>
                  <a:lnTo>
                    <a:pt x="385116" y="143071"/>
                  </a:lnTo>
                  <a:lnTo>
                    <a:pt x="396235" y="128406"/>
                  </a:lnTo>
                  <a:lnTo>
                    <a:pt x="405623" y="105122"/>
                  </a:lnTo>
                  <a:lnTo>
                    <a:pt x="406760" y="88257"/>
                  </a:lnTo>
                  <a:lnTo>
                    <a:pt x="400392" y="52186"/>
                  </a:lnTo>
                  <a:lnTo>
                    <a:pt x="391030" y="34390"/>
                  </a:lnTo>
                  <a:lnTo>
                    <a:pt x="373859" y="17528"/>
                  </a:lnTo>
                  <a:lnTo>
                    <a:pt x="350309" y="5829"/>
                  </a:lnTo>
                  <a:lnTo>
                    <a:pt x="312849" y="0"/>
                  </a:lnTo>
                  <a:lnTo>
                    <a:pt x="268604" y="1670"/>
                  </a:lnTo>
                  <a:lnTo>
                    <a:pt x="228976" y="11878"/>
                  </a:lnTo>
                  <a:lnTo>
                    <a:pt x="205193" y="26027"/>
                  </a:lnTo>
                  <a:lnTo>
                    <a:pt x="184741" y="43626"/>
                  </a:lnTo>
                  <a:lnTo>
                    <a:pt x="177357" y="55986"/>
                  </a:lnTo>
                  <a:lnTo>
                    <a:pt x="171450" y="10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884"/>
            <p:cNvSpPr/>
            <p:nvPr>
              <p:custDataLst>
                <p:tags r:id="rId47"/>
              </p:custDataLst>
            </p:nvPr>
          </p:nvSpPr>
          <p:spPr>
            <a:xfrm>
              <a:off x="3905250" y="4768238"/>
              <a:ext cx="228601" cy="195931"/>
            </a:xfrm>
            <a:custGeom>
              <a:avLst/>
              <a:gdLst/>
              <a:ahLst/>
              <a:cxnLst/>
              <a:rect l="0" t="0" r="0" b="0"/>
              <a:pathLst>
                <a:path w="228601" h="195931">
                  <a:moveTo>
                    <a:pt x="0" y="22837"/>
                  </a:moveTo>
                  <a:lnTo>
                    <a:pt x="0" y="22837"/>
                  </a:lnTo>
                  <a:lnTo>
                    <a:pt x="1058" y="64594"/>
                  </a:lnTo>
                  <a:lnTo>
                    <a:pt x="15188" y="108800"/>
                  </a:lnTo>
                  <a:lnTo>
                    <a:pt x="26363" y="156015"/>
                  </a:lnTo>
                  <a:lnTo>
                    <a:pt x="28518" y="195930"/>
                  </a:lnTo>
                  <a:lnTo>
                    <a:pt x="28575" y="151477"/>
                  </a:lnTo>
                  <a:lnTo>
                    <a:pt x="28575" y="105170"/>
                  </a:lnTo>
                  <a:lnTo>
                    <a:pt x="28575" y="60490"/>
                  </a:lnTo>
                  <a:lnTo>
                    <a:pt x="34220" y="44511"/>
                  </a:lnTo>
                  <a:lnTo>
                    <a:pt x="50033" y="22062"/>
                  </a:lnTo>
                  <a:lnTo>
                    <a:pt x="76936" y="4103"/>
                  </a:lnTo>
                  <a:lnTo>
                    <a:pt x="83040" y="823"/>
                  </a:lnTo>
                  <a:lnTo>
                    <a:pt x="101112" y="0"/>
                  </a:lnTo>
                  <a:lnTo>
                    <a:pt x="121139" y="4221"/>
                  </a:lnTo>
                  <a:lnTo>
                    <a:pt x="163035" y="25024"/>
                  </a:lnTo>
                  <a:lnTo>
                    <a:pt x="175823" y="34745"/>
                  </a:lnTo>
                  <a:lnTo>
                    <a:pt x="191796" y="49296"/>
                  </a:lnTo>
                  <a:lnTo>
                    <a:pt x="228600" y="7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885"/>
            <p:cNvSpPr/>
            <p:nvPr>
              <p:custDataLst>
                <p:tags r:id="rId48"/>
              </p:custDataLst>
            </p:nvPr>
          </p:nvSpPr>
          <p:spPr>
            <a:xfrm>
              <a:off x="4135865" y="4754141"/>
              <a:ext cx="178961" cy="224982"/>
            </a:xfrm>
            <a:custGeom>
              <a:avLst/>
              <a:gdLst/>
              <a:ahLst/>
              <a:cxnLst/>
              <a:rect l="0" t="0" r="0" b="0"/>
              <a:pathLst>
                <a:path w="178961" h="224982">
                  <a:moveTo>
                    <a:pt x="169435" y="36934"/>
                  </a:moveTo>
                  <a:lnTo>
                    <a:pt x="169435" y="36934"/>
                  </a:lnTo>
                  <a:lnTo>
                    <a:pt x="169435" y="28733"/>
                  </a:lnTo>
                  <a:lnTo>
                    <a:pt x="162889" y="20066"/>
                  </a:lnTo>
                  <a:lnTo>
                    <a:pt x="159734" y="11240"/>
                  </a:lnTo>
                  <a:lnTo>
                    <a:pt x="155246" y="5053"/>
                  </a:lnTo>
                  <a:lnTo>
                    <a:pt x="149723" y="1598"/>
                  </a:lnTo>
                  <a:lnTo>
                    <a:pt x="141624" y="63"/>
                  </a:lnTo>
                  <a:lnTo>
                    <a:pt x="99012" y="0"/>
                  </a:lnTo>
                  <a:lnTo>
                    <a:pt x="74133" y="7529"/>
                  </a:lnTo>
                  <a:lnTo>
                    <a:pt x="53944" y="22695"/>
                  </a:lnTo>
                  <a:lnTo>
                    <a:pt x="23642" y="66907"/>
                  </a:lnTo>
                  <a:lnTo>
                    <a:pt x="4787" y="113318"/>
                  </a:lnTo>
                  <a:lnTo>
                    <a:pt x="0" y="141764"/>
                  </a:lnTo>
                  <a:lnTo>
                    <a:pt x="6363" y="185606"/>
                  </a:lnTo>
                  <a:lnTo>
                    <a:pt x="10979" y="192141"/>
                  </a:lnTo>
                  <a:lnTo>
                    <a:pt x="50326" y="219154"/>
                  </a:lnTo>
                  <a:lnTo>
                    <a:pt x="70526" y="224981"/>
                  </a:lnTo>
                  <a:lnTo>
                    <a:pt x="94973" y="221651"/>
                  </a:lnTo>
                  <a:lnTo>
                    <a:pt x="117268" y="213962"/>
                  </a:lnTo>
                  <a:lnTo>
                    <a:pt x="178960" y="17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886"/>
            <p:cNvSpPr/>
            <p:nvPr>
              <p:custDataLst>
                <p:tags r:id="rId49"/>
              </p:custDataLst>
            </p:nvPr>
          </p:nvSpPr>
          <p:spPr>
            <a:xfrm>
              <a:off x="4334588" y="4772551"/>
              <a:ext cx="227316" cy="199500"/>
            </a:xfrm>
            <a:custGeom>
              <a:avLst/>
              <a:gdLst/>
              <a:ahLst/>
              <a:cxnLst/>
              <a:rect l="0" t="0" r="0" b="0"/>
              <a:pathLst>
                <a:path w="227316" h="199500">
                  <a:moveTo>
                    <a:pt x="56437" y="94724"/>
                  </a:moveTo>
                  <a:lnTo>
                    <a:pt x="56437" y="94724"/>
                  </a:lnTo>
                  <a:lnTo>
                    <a:pt x="56437" y="86523"/>
                  </a:lnTo>
                  <a:lnTo>
                    <a:pt x="55379" y="86082"/>
                  </a:lnTo>
                  <a:lnTo>
                    <a:pt x="46946" y="85202"/>
                  </a:lnTo>
                  <a:lnTo>
                    <a:pt x="51979" y="85200"/>
                  </a:lnTo>
                  <a:lnTo>
                    <a:pt x="57278" y="82377"/>
                  </a:lnTo>
                  <a:lnTo>
                    <a:pt x="60172" y="80143"/>
                  </a:lnTo>
                  <a:lnTo>
                    <a:pt x="101000" y="76263"/>
                  </a:lnTo>
                  <a:lnTo>
                    <a:pt x="115401" y="74877"/>
                  </a:lnTo>
                  <a:lnTo>
                    <a:pt x="161132" y="66752"/>
                  </a:lnTo>
                  <a:lnTo>
                    <a:pt x="207999" y="66165"/>
                  </a:lnTo>
                  <a:lnTo>
                    <a:pt x="227315" y="66149"/>
                  </a:lnTo>
                  <a:lnTo>
                    <a:pt x="221228" y="58545"/>
                  </a:lnTo>
                  <a:lnTo>
                    <a:pt x="211009" y="34093"/>
                  </a:lnTo>
                  <a:lnTo>
                    <a:pt x="205216" y="26149"/>
                  </a:lnTo>
                  <a:lnTo>
                    <a:pt x="199114" y="21913"/>
                  </a:lnTo>
                  <a:lnTo>
                    <a:pt x="192874" y="18972"/>
                  </a:lnTo>
                  <a:lnTo>
                    <a:pt x="174600" y="8461"/>
                  </a:lnTo>
                  <a:lnTo>
                    <a:pt x="152832" y="2137"/>
                  </a:lnTo>
                  <a:lnTo>
                    <a:pt x="126513" y="0"/>
                  </a:lnTo>
                  <a:lnTo>
                    <a:pt x="94385" y="7182"/>
                  </a:lnTo>
                  <a:lnTo>
                    <a:pt x="58093" y="24437"/>
                  </a:lnTo>
                  <a:lnTo>
                    <a:pt x="27294" y="46029"/>
                  </a:lnTo>
                  <a:lnTo>
                    <a:pt x="15968" y="60382"/>
                  </a:lnTo>
                  <a:lnTo>
                    <a:pt x="4700" y="85254"/>
                  </a:lnTo>
                  <a:lnTo>
                    <a:pt x="0" y="124770"/>
                  </a:lnTo>
                  <a:lnTo>
                    <a:pt x="4555" y="147253"/>
                  </a:lnTo>
                  <a:lnTo>
                    <a:pt x="12607" y="167321"/>
                  </a:lnTo>
                  <a:lnTo>
                    <a:pt x="21435" y="177436"/>
                  </a:lnTo>
                  <a:lnTo>
                    <a:pt x="33472" y="185460"/>
                  </a:lnTo>
                  <a:lnTo>
                    <a:pt x="58099" y="194869"/>
                  </a:lnTo>
                  <a:lnTo>
                    <a:pt x="142162" y="199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887"/>
            <p:cNvSpPr/>
            <p:nvPr>
              <p:custDataLst>
                <p:tags r:id="rId50"/>
              </p:custDataLst>
            </p:nvPr>
          </p:nvSpPr>
          <p:spPr>
            <a:xfrm>
              <a:off x="4591251" y="4734202"/>
              <a:ext cx="132428" cy="256342"/>
            </a:xfrm>
            <a:custGeom>
              <a:avLst/>
              <a:gdLst/>
              <a:ahLst/>
              <a:cxnLst/>
              <a:rect l="0" t="0" r="0" b="0"/>
              <a:pathLst>
                <a:path w="132428" h="256342">
                  <a:moveTo>
                    <a:pt x="114099" y="37823"/>
                  </a:moveTo>
                  <a:lnTo>
                    <a:pt x="114099" y="37823"/>
                  </a:lnTo>
                  <a:lnTo>
                    <a:pt x="114099" y="32767"/>
                  </a:lnTo>
                  <a:lnTo>
                    <a:pt x="111277" y="27462"/>
                  </a:lnTo>
                  <a:lnTo>
                    <a:pt x="95785" y="10377"/>
                  </a:lnTo>
                  <a:lnTo>
                    <a:pt x="87263" y="4458"/>
                  </a:lnTo>
                  <a:lnTo>
                    <a:pt x="76514" y="1126"/>
                  </a:lnTo>
                  <a:lnTo>
                    <a:pt x="58344" y="0"/>
                  </a:lnTo>
                  <a:lnTo>
                    <a:pt x="49456" y="2669"/>
                  </a:lnTo>
                  <a:lnTo>
                    <a:pt x="35126" y="13005"/>
                  </a:lnTo>
                  <a:lnTo>
                    <a:pt x="4939" y="43324"/>
                  </a:lnTo>
                  <a:lnTo>
                    <a:pt x="2083" y="50146"/>
                  </a:lnTo>
                  <a:lnTo>
                    <a:pt x="0" y="82797"/>
                  </a:lnTo>
                  <a:lnTo>
                    <a:pt x="8355" y="98028"/>
                  </a:lnTo>
                  <a:lnTo>
                    <a:pt x="40946" y="134337"/>
                  </a:lnTo>
                  <a:lnTo>
                    <a:pt x="85516" y="171711"/>
                  </a:lnTo>
                  <a:lnTo>
                    <a:pt x="127661" y="205747"/>
                  </a:lnTo>
                  <a:lnTo>
                    <a:pt x="130710" y="212293"/>
                  </a:lnTo>
                  <a:lnTo>
                    <a:pt x="132427" y="221927"/>
                  </a:lnTo>
                  <a:lnTo>
                    <a:pt x="130006" y="228302"/>
                  </a:lnTo>
                  <a:lnTo>
                    <a:pt x="127878" y="231484"/>
                  </a:lnTo>
                  <a:lnTo>
                    <a:pt x="109256" y="244195"/>
                  </a:lnTo>
                  <a:lnTo>
                    <a:pt x="97483" y="250546"/>
                  </a:lnTo>
                  <a:lnTo>
                    <a:pt x="54098" y="255643"/>
                  </a:lnTo>
                  <a:lnTo>
                    <a:pt x="40512" y="256341"/>
                  </a:lnTo>
                  <a:lnTo>
                    <a:pt x="30947" y="253828"/>
                  </a:lnTo>
                  <a:lnTo>
                    <a:pt x="23167" y="250242"/>
                  </a:lnTo>
                  <a:lnTo>
                    <a:pt x="9324" y="237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123"/>
          <p:cNvGrpSpPr/>
          <p:nvPr/>
        </p:nvGrpSpPr>
        <p:grpSpPr>
          <a:xfrm>
            <a:off x="4938469" y="4697300"/>
            <a:ext cx="1009877" cy="301230"/>
            <a:chOff x="4938469" y="4697300"/>
            <a:chExt cx="1009877" cy="301230"/>
          </a:xfrm>
        </p:grpSpPr>
        <p:sp>
          <p:nvSpPr>
            <p:cNvPr id="553" name="SMARTInkShape-888"/>
            <p:cNvSpPr/>
            <p:nvPr>
              <p:custDataLst>
                <p:tags r:id="rId30"/>
              </p:custDataLst>
            </p:nvPr>
          </p:nvSpPr>
          <p:spPr>
            <a:xfrm>
              <a:off x="4938469" y="4726485"/>
              <a:ext cx="166932" cy="272045"/>
            </a:xfrm>
            <a:custGeom>
              <a:avLst/>
              <a:gdLst/>
              <a:ahLst/>
              <a:cxnLst/>
              <a:rect l="0" t="0" r="0" b="0"/>
              <a:pathLst>
                <a:path w="166932" h="272045">
                  <a:moveTo>
                    <a:pt x="166931" y="45540"/>
                  </a:moveTo>
                  <a:lnTo>
                    <a:pt x="166931" y="45540"/>
                  </a:lnTo>
                  <a:lnTo>
                    <a:pt x="165873" y="78033"/>
                  </a:lnTo>
                  <a:lnTo>
                    <a:pt x="157995" y="118961"/>
                  </a:lnTo>
                  <a:lnTo>
                    <a:pt x="157407" y="150146"/>
                  </a:lnTo>
                  <a:lnTo>
                    <a:pt x="157406" y="110288"/>
                  </a:lnTo>
                  <a:lnTo>
                    <a:pt x="157406" y="70882"/>
                  </a:lnTo>
                  <a:lnTo>
                    <a:pt x="156348" y="45640"/>
                  </a:lnTo>
                  <a:lnTo>
                    <a:pt x="149802" y="25344"/>
                  </a:lnTo>
                  <a:lnTo>
                    <a:pt x="135016" y="4950"/>
                  </a:lnTo>
                  <a:lnTo>
                    <a:pt x="125936" y="1042"/>
                  </a:lnTo>
                  <a:lnTo>
                    <a:pt x="120551" y="0"/>
                  </a:lnTo>
                  <a:lnTo>
                    <a:pt x="108924" y="1664"/>
                  </a:lnTo>
                  <a:lnTo>
                    <a:pt x="96700" y="6990"/>
                  </a:lnTo>
                  <a:lnTo>
                    <a:pt x="52609" y="45885"/>
                  </a:lnTo>
                  <a:lnTo>
                    <a:pt x="27227" y="76064"/>
                  </a:lnTo>
                  <a:lnTo>
                    <a:pt x="13237" y="103268"/>
                  </a:lnTo>
                  <a:lnTo>
                    <a:pt x="3268" y="150391"/>
                  </a:lnTo>
                  <a:lnTo>
                    <a:pt x="0" y="169399"/>
                  </a:lnTo>
                  <a:lnTo>
                    <a:pt x="4138" y="216995"/>
                  </a:lnTo>
                  <a:lnTo>
                    <a:pt x="10265" y="233220"/>
                  </a:lnTo>
                  <a:lnTo>
                    <a:pt x="20043" y="246429"/>
                  </a:lnTo>
                  <a:lnTo>
                    <a:pt x="49764" y="267068"/>
                  </a:lnTo>
                  <a:lnTo>
                    <a:pt x="73654" y="272044"/>
                  </a:lnTo>
                  <a:lnTo>
                    <a:pt x="111229" y="266122"/>
                  </a:lnTo>
                  <a:lnTo>
                    <a:pt x="157406" y="25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889"/>
            <p:cNvSpPr/>
            <p:nvPr>
              <p:custDataLst>
                <p:tags r:id="rId31"/>
              </p:custDataLst>
            </p:nvPr>
          </p:nvSpPr>
          <p:spPr>
            <a:xfrm>
              <a:off x="5139872" y="4726101"/>
              <a:ext cx="212959" cy="205649"/>
            </a:xfrm>
            <a:custGeom>
              <a:avLst/>
              <a:gdLst/>
              <a:ahLst/>
              <a:cxnLst/>
              <a:rect l="0" t="0" r="0" b="0"/>
              <a:pathLst>
                <a:path w="212959" h="205649">
                  <a:moveTo>
                    <a:pt x="127453" y="141174"/>
                  </a:moveTo>
                  <a:lnTo>
                    <a:pt x="127453" y="141174"/>
                  </a:lnTo>
                  <a:lnTo>
                    <a:pt x="127453" y="136118"/>
                  </a:lnTo>
                  <a:lnTo>
                    <a:pt x="133098" y="130813"/>
                  </a:lnTo>
                  <a:lnTo>
                    <a:pt x="176377" y="93124"/>
                  </a:lnTo>
                  <a:lnTo>
                    <a:pt x="200461" y="72847"/>
                  </a:lnTo>
                  <a:lnTo>
                    <a:pt x="207526" y="61065"/>
                  </a:lnTo>
                  <a:lnTo>
                    <a:pt x="212433" y="35009"/>
                  </a:lnTo>
                  <a:lnTo>
                    <a:pt x="212958" y="24228"/>
                  </a:lnTo>
                  <a:lnTo>
                    <a:pt x="204613" y="14762"/>
                  </a:lnTo>
                  <a:lnTo>
                    <a:pt x="191380" y="5616"/>
                  </a:lnTo>
                  <a:lnTo>
                    <a:pt x="172029" y="467"/>
                  </a:lnTo>
                  <a:lnTo>
                    <a:pt x="151832" y="0"/>
                  </a:lnTo>
                  <a:lnTo>
                    <a:pt x="112907" y="11641"/>
                  </a:lnTo>
                  <a:lnTo>
                    <a:pt x="72464" y="37320"/>
                  </a:lnTo>
                  <a:lnTo>
                    <a:pt x="45330" y="67037"/>
                  </a:lnTo>
                  <a:lnTo>
                    <a:pt x="16031" y="110049"/>
                  </a:lnTo>
                  <a:lnTo>
                    <a:pt x="1022" y="142552"/>
                  </a:lnTo>
                  <a:lnTo>
                    <a:pt x="0" y="160836"/>
                  </a:lnTo>
                  <a:lnTo>
                    <a:pt x="3074" y="177429"/>
                  </a:lnTo>
                  <a:lnTo>
                    <a:pt x="7968" y="188332"/>
                  </a:lnTo>
                  <a:lnTo>
                    <a:pt x="16493" y="196705"/>
                  </a:lnTo>
                  <a:lnTo>
                    <a:pt x="26279" y="202897"/>
                  </a:lnTo>
                  <a:lnTo>
                    <a:pt x="34156" y="205648"/>
                  </a:lnTo>
                  <a:lnTo>
                    <a:pt x="44008" y="204048"/>
                  </a:lnTo>
                  <a:lnTo>
                    <a:pt x="64275" y="200020"/>
                  </a:lnTo>
                  <a:lnTo>
                    <a:pt x="72635" y="199455"/>
                  </a:lnTo>
                  <a:lnTo>
                    <a:pt x="87567" y="193182"/>
                  </a:lnTo>
                  <a:lnTo>
                    <a:pt x="133698" y="153573"/>
                  </a:lnTo>
                  <a:lnTo>
                    <a:pt x="158636" y="107547"/>
                  </a:lnTo>
                  <a:lnTo>
                    <a:pt x="172181" y="67131"/>
                  </a:lnTo>
                  <a:lnTo>
                    <a:pt x="174506" y="40000"/>
                  </a:lnTo>
                  <a:lnTo>
                    <a:pt x="172002" y="29886"/>
                  </a:lnTo>
                  <a:lnTo>
                    <a:pt x="157729" y="4825"/>
                  </a:lnTo>
                  <a:lnTo>
                    <a:pt x="156104" y="3708"/>
                  </a:lnTo>
                  <a:lnTo>
                    <a:pt x="153962" y="4022"/>
                  </a:lnTo>
                  <a:lnTo>
                    <a:pt x="147977" y="7073"/>
                  </a:lnTo>
                  <a:lnTo>
                    <a:pt x="146529" y="51247"/>
                  </a:lnTo>
                  <a:lnTo>
                    <a:pt x="146508" y="90720"/>
                  </a:lnTo>
                  <a:lnTo>
                    <a:pt x="149327" y="127988"/>
                  </a:lnTo>
                  <a:lnTo>
                    <a:pt x="156028" y="17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890"/>
            <p:cNvSpPr/>
            <p:nvPr>
              <p:custDataLst>
                <p:tags r:id="rId32"/>
              </p:custDataLst>
            </p:nvPr>
          </p:nvSpPr>
          <p:spPr>
            <a:xfrm>
              <a:off x="5381625" y="470535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0"/>
                  </a:moveTo>
                  <a:lnTo>
                    <a:pt x="0" y="0"/>
                  </a:lnTo>
                  <a:lnTo>
                    <a:pt x="0" y="42815"/>
                  </a:lnTo>
                  <a:lnTo>
                    <a:pt x="0" y="89118"/>
                  </a:lnTo>
                  <a:lnTo>
                    <a:pt x="0" y="133797"/>
                  </a:lnTo>
                  <a:lnTo>
                    <a:pt x="1059" y="163934"/>
                  </a:lnTo>
                  <a:lnTo>
                    <a:pt x="13257" y="196696"/>
                  </a:lnTo>
                  <a:lnTo>
                    <a:pt x="22120" y="206659"/>
                  </a:lnTo>
                  <a:lnTo>
                    <a:pt x="32056" y="213558"/>
                  </a:lnTo>
                  <a:lnTo>
                    <a:pt x="40000" y="216622"/>
                  </a:lnTo>
                  <a:lnTo>
                    <a:pt x="49881" y="215162"/>
                  </a:lnTo>
                  <a:lnTo>
                    <a:pt x="55479" y="213292"/>
                  </a:lnTo>
                  <a:lnTo>
                    <a:pt x="64521" y="205568"/>
                  </a:lnTo>
                  <a:lnTo>
                    <a:pt x="93075" y="168278"/>
                  </a:lnTo>
                  <a:lnTo>
                    <a:pt x="110839" y="124466"/>
                  </a:lnTo>
                  <a:lnTo>
                    <a:pt x="126963" y="84346"/>
                  </a:lnTo>
                  <a:lnTo>
                    <a:pt x="140048" y="48280"/>
                  </a:lnTo>
                  <a:lnTo>
                    <a:pt x="142826" y="11583"/>
                  </a:lnTo>
                  <a:lnTo>
                    <a:pt x="142874" y="51214"/>
                  </a:lnTo>
                  <a:lnTo>
                    <a:pt x="135336" y="95723"/>
                  </a:lnTo>
                  <a:lnTo>
                    <a:pt x="134670" y="142937"/>
                  </a:lnTo>
                  <a:lnTo>
                    <a:pt x="141586" y="185451"/>
                  </a:lnTo>
                  <a:lnTo>
                    <a:pt x="143678" y="205809"/>
                  </a:lnTo>
                  <a:lnTo>
                    <a:pt x="152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891"/>
            <p:cNvSpPr/>
            <p:nvPr>
              <p:custDataLst>
                <p:tags r:id="rId33"/>
              </p:custDataLst>
            </p:nvPr>
          </p:nvSpPr>
          <p:spPr>
            <a:xfrm>
              <a:off x="5524500" y="4697300"/>
              <a:ext cx="194441" cy="250921"/>
            </a:xfrm>
            <a:custGeom>
              <a:avLst/>
              <a:gdLst/>
              <a:ahLst/>
              <a:cxnLst/>
              <a:rect l="0" t="0" r="0" b="0"/>
              <a:pathLst>
                <a:path w="194441" h="250921">
                  <a:moveTo>
                    <a:pt x="180975" y="27100"/>
                  </a:moveTo>
                  <a:lnTo>
                    <a:pt x="180975" y="27100"/>
                  </a:lnTo>
                  <a:lnTo>
                    <a:pt x="180975" y="13843"/>
                  </a:lnTo>
                  <a:lnTo>
                    <a:pt x="179917" y="11912"/>
                  </a:lnTo>
                  <a:lnTo>
                    <a:pt x="178153" y="10625"/>
                  </a:lnTo>
                  <a:lnTo>
                    <a:pt x="173371" y="8136"/>
                  </a:lnTo>
                  <a:lnTo>
                    <a:pt x="164728" y="1843"/>
                  </a:lnTo>
                  <a:lnTo>
                    <a:pt x="158585" y="0"/>
                  </a:lnTo>
                  <a:lnTo>
                    <a:pt x="155465" y="566"/>
                  </a:lnTo>
                  <a:lnTo>
                    <a:pt x="144959" y="5363"/>
                  </a:lnTo>
                  <a:lnTo>
                    <a:pt x="116913" y="12753"/>
                  </a:lnTo>
                  <a:lnTo>
                    <a:pt x="103315" y="21203"/>
                  </a:lnTo>
                  <a:lnTo>
                    <a:pt x="87526" y="40522"/>
                  </a:lnTo>
                  <a:lnTo>
                    <a:pt x="84810" y="46631"/>
                  </a:lnTo>
                  <a:lnTo>
                    <a:pt x="84056" y="51762"/>
                  </a:lnTo>
                  <a:lnTo>
                    <a:pt x="88401" y="77204"/>
                  </a:lnTo>
                  <a:lnTo>
                    <a:pt x="90684" y="82728"/>
                  </a:lnTo>
                  <a:lnTo>
                    <a:pt x="98865" y="91688"/>
                  </a:lnTo>
                  <a:lnTo>
                    <a:pt x="145133" y="128794"/>
                  </a:lnTo>
                  <a:lnTo>
                    <a:pt x="178750" y="170166"/>
                  </a:lnTo>
                  <a:lnTo>
                    <a:pt x="193235" y="195413"/>
                  </a:lnTo>
                  <a:lnTo>
                    <a:pt x="194440" y="201751"/>
                  </a:lnTo>
                  <a:lnTo>
                    <a:pt x="192957" y="214436"/>
                  </a:lnTo>
                  <a:lnTo>
                    <a:pt x="181115" y="233479"/>
                  </a:lnTo>
                  <a:lnTo>
                    <a:pt x="170101" y="240532"/>
                  </a:lnTo>
                  <a:lnTo>
                    <a:pt x="131918" y="250920"/>
                  </a:lnTo>
                  <a:lnTo>
                    <a:pt x="113664" y="248990"/>
                  </a:lnTo>
                  <a:lnTo>
                    <a:pt x="85537" y="236896"/>
                  </a:lnTo>
                  <a:lnTo>
                    <a:pt x="45614" y="204867"/>
                  </a:lnTo>
                  <a:lnTo>
                    <a:pt x="0" y="14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892"/>
            <p:cNvSpPr/>
            <p:nvPr>
              <p:custDataLst>
                <p:tags r:id="rId34"/>
              </p:custDataLst>
            </p:nvPr>
          </p:nvSpPr>
          <p:spPr>
            <a:xfrm>
              <a:off x="5744148" y="4745331"/>
              <a:ext cx="204198" cy="201141"/>
            </a:xfrm>
            <a:custGeom>
              <a:avLst/>
              <a:gdLst/>
              <a:ahLst/>
              <a:cxnLst/>
              <a:rect l="0" t="0" r="0" b="0"/>
              <a:pathLst>
                <a:path w="204198" h="201141">
                  <a:moveTo>
                    <a:pt x="8952" y="74319"/>
                  </a:moveTo>
                  <a:lnTo>
                    <a:pt x="8952" y="74319"/>
                  </a:lnTo>
                  <a:lnTo>
                    <a:pt x="54941" y="74319"/>
                  </a:lnTo>
                  <a:lnTo>
                    <a:pt x="88177" y="71497"/>
                  </a:lnTo>
                  <a:lnTo>
                    <a:pt x="130546" y="65186"/>
                  </a:lnTo>
                  <a:lnTo>
                    <a:pt x="174108" y="64817"/>
                  </a:lnTo>
                  <a:lnTo>
                    <a:pt x="204197" y="64795"/>
                  </a:lnTo>
                  <a:lnTo>
                    <a:pt x="202267" y="64794"/>
                  </a:lnTo>
                  <a:lnTo>
                    <a:pt x="201329" y="63736"/>
                  </a:lnTo>
                  <a:lnTo>
                    <a:pt x="198950" y="57190"/>
                  </a:lnTo>
                  <a:lnTo>
                    <a:pt x="167659" y="23505"/>
                  </a:lnTo>
                  <a:lnTo>
                    <a:pt x="127190" y="4468"/>
                  </a:lnTo>
                  <a:lnTo>
                    <a:pt x="107603" y="0"/>
                  </a:lnTo>
                  <a:lnTo>
                    <a:pt x="83337" y="3733"/>
                  </a:lnTo>
                  <a:lnTo>
                    <a:pt x="61096" y="11541"/>
                  </a:lnTo>
                  <a:lnTo>
                    <a:pt x="41100" y="25615"/>
                  </a:lnTo>
                  <a:lnTo>
                    <a:pt x="15895" y="70004"/>
                  </a:lnTo>
                  <a:lnTo>
                    <a:pt x="3777" y="103923"/>
                  </a:lnTo>
                  <a:lnTo>
                    <a:pt x="0" y="145598"/>
                  </a:lnTo>
                  <a:lnTo>
                    <a:pt x="4653" y="165877"/>
                  </a:lnTo>
                  <a:lnTo>
                    <a:pt x="12735" y="180235"/>
                  </a:lnTo>
                  <a:lnTo>
                    <a:pt x="52689" y="201140"/>
                  </a:lnTo>
                  <a:lnTo>
                    <a:pt x="92467" y="200678"/>
                  </a:lnTo>
                  <a:lnTo>
                    <a:pt x="138925" y="197587"/>
                  </a:lnTo>
                  <a:lnTo>
                    <a:pt x="189927" y="18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124"/>
          <p:cNvGrpSpPr/>
          <p:nvPr/>
        </p:nvGrpSpPr>
        <p:grpSpPr>
          <a:xfrm>
            <a:off x="6274254" y="4610100"/>
            <a:ext cx="1869622" cy="438151"/>
            <a:chOff x="6274254" y="4610100"/>
            <a:chExt cx="1869622" cy="438151"/>
          </a:xfrm>
        </p:grpSpPr>
        <p:sp>
          <p:nvSpPr>
            <p:cNvPr id="559" name="SMARTInkShape-893"/>
            <p:cNvSpPr/>
            <p:nvPr>
              <p:custDataLst>
                <p:tags r:id="rId23"/>
              </p:custDataLst>
            </p:nvPr>
          </p:nvSpPr>
          <p:spPr>
            <a:xfrm>
              <a:off x="6274254" y="4734714"/>
              <a:ext cx="221797" cy="313537"/>
            </a:xfrm>
            <a:custGeom>
              <a:avLst/>
              <a:gdLst/>
              <a:ahLst/>
              <a:cxnLst/>
              <a:rect l="0" t="0" r="0" b="0"/>
              <a:pathLst>
                <a:path w="221797" h="313537">
                  <a:moveTo>
                    <a:pt x="183696" y="65886"/>
                  </a:moveTo>
                  <a:lnTo>
                    <a:pt x="183696" y="65886"/>
                  </a:lnTo>
                  <a:lnTo>
                    <a:pt x="183696" y="43496"/>
                  </a:lnTo>
                  <a:lnTo>
                    <a:pt x="169546" y="17836"/>
                  </a:lnTo>
                  <a:lnTo>
                    <a:pt x="162238" y="8195"/>
                  </a:lnTo>
                  <a:lnTo>
                    <a:pt x="152640" y="3203"/>
                  </a:lnTo>
                  <a:lnTo>
                    <a:pt x="129231" y="0"/>
                  </a:lnTo>
                  <a:lnTo>
                    <a:pt x="87545" y="9676"/>
                  </a:lnTo>
                  <a:lnTo>
                    <a:pt x="78320" y="12538"/>
                  </a:lnTo>
                  <a:lnTo>
                    <a:pt x="62427" y="24184"/>
                  </a:lnTo>
                  <a:lnTo>
                    <a:pt x="40033" y="52474"/>
                  </a:lnTo>
                  <a:lnTo>
                    <a:pt x="18871" y="92596"/>
                  </a:lnTo>
                  <a:lnTo>
                    <a:pt x="0" y="136784"/>
                  </a:lnTo>
                  <a:lnTo>
                    <a:pt x="268" y="172500"/>
                  </a:lnTo>
                  <a:lnTo>
                    <a:pt x="7051" y="196370"/>
                  </a:lnTo>
                  <a:lnTo>
                    <a:pt x="15582" y="206076"/>
                  </a:lnTo>
                  <a:lnTo>
                    <a:pt x="20820" y="210146"/>
                  </a:lnTo>
                  <a:lnTo>
                    <a:pt x="35107" y="214668"/>
                  </a:lnTo>
                  <a:lnTo>
                    <a:pt x="50982" y="215620"/>
                  </a:lnTo>
                  <a:lnTo>
                    <a:pt x="89993" y="204816"/>
                  </a:lnTo>
                  <a:lnTo>
                    <a:pt x="117480" y="190777"/>
                  </a:lnTo>
                  <a:lnTo>
                    <a:pt x="147608" y="159465"/>
                  </a:lnTo>
                  <a:lnTo>
                    <a:pt x="180368" y="118348"/>
                  </a:lnTo>
                  <a:lnTo>
                    <a:pt x="194469" y="93072"/>
                  </a:lnTo>
                  <a:lnTo>
                    <a:pt x="202019" y="47302"/>
                  </a:lnTo>
                  <a:lnTo>
                    <a:pt x="201203" y="43972"/>
                  </a:lnTo>
                  <a:lnTo>
                    <a:pt x="199601" y="41751"/>
                  </a:lnTo>
                  <a:lnTo>
                    <a:pt x="197474" y="40271"/>
                  </a:lnTo>
                  <a:lnTo>
                    <a:pt x="196057" y="40343"/>
                  </a:lnTo>
                  <a:lnTo>
                    <a:pt x="195112" y="41449"/>
                  </a:lnTo>
                  <a:lnTo>
                    <a:pt x="194061" y="45500"/>
                  </a:lnTo>
                  <a:lnTo>
                    <a:pt x="185053" y="90591"/>
                  </a:lnTo>
                  <a:lnTo>
                    <a:pt x="183875" y="136128"/>
                  </a:lnTo>
                  <a:lnTo>
                    <a:pt x="183732" y="179009"/>
                  </a:lnTo>
                  <a:lnTo>
                    <a:pt x="190249" y="224600"/>
                  </a:lnTo>
                  <a:lnTo>
                    <a:pt x="195457" y="265276"/>
                  </a:lnTo>
                  <a:lnTo>
                    <a:pt x="203408" y="288653"/>
                  </a:lnTo>
                  <a:lnTo>
                    <a:pt x="221796" y="31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894"/>
            <p:cNvSpPr/>
            <p:nvPr>
              <p:custDataLst>
                <p:tags r:id="rId24"/>
              </p:custDataLst>
            </p:nvPr>
          </p:nvSpPr>
          <p:spPr>
            <a:xfrm>
              <a:off x="6658592" y="4744882"/>
              <a:ext cx="227984" cy="253137"/>
            </a:xfrm>
            <a:custGeom>
              <a:avLst/>
              <a:gdLst/>
              <a:ahLst/>
              <a:cxnLst/>
              <a:rect l="0" t="0" r="0" b="0"/>
              <a:pathLst>
                <a:path w="227984" h="253137">
                  <a:moveTo>
                    <a:pt x="208933" y="74768"/>
                  </a:moveTo>
                  <a:lnTo>
                    <a:pt x="208933" y="74768"/>
                  </a:lnTo>
                  <a:lnTo>
                    <a:pt x="208933" y="47045"/>
                  </a:lnTo>
                  <a:lnTo>
                    <a:pt x="206111" y="38458"/>
                  </a:lnTo>
                  <a:lnTo>
                    <a:pt x="195676" y="24321"/>
                  </a:lnTo>
                  <a:lnTo>
                    <a:pt x="163877" y="4949"/>
                  </a:lnTo>
                  <a:lnTo>
                    <a:pt x="145254" y="459"/>
                  </a:lnTo>
                  <a:lnTo>
                    <a:pt x="118939" y="0"/>
                  </a:lnTo>
                  <a:lnTo>
                    <a:pt x="102261" y="3790"/>
                  </a:lnTo>
                  <a:lnTo>
                    <a:pt x="55042" y="34230"/>
                  </a:lnTo>
                  <a:lnTo>
                    <a:pt x="32573" y="57818"/>
                  </a:lnTo>
                  <a:lnTo>
                    <a:pt x="13622" y="95291"/>
                  </a:lnTo>
                  <a:lnTo>
                    <a:pt x="2509" y="139538"/>
                  </a:lnTo>
                  <a:lnTo>
                    <a:pt x="0" y="179167"/>
                  </a:lnTo>
                  <a:lnTo>
                    <a:pt x="4622" y="208006"/>
                  </a:lnTo>
                  <a:lnTo>
                    <a:pt x="15470" y="224296"/>
                  </a:lnTo>
                  <a:lnTo>
                    <a:pt x="43248" y="246944"/>
                  </a:lnTo>
                  <a:lnTo>
                    <a:pt x="72823" y="253136"/>
                  </a:lnTo>
                  <a:lnTo>
                    <a:pt x="113137" y="247624"/>
                  </a:lnTo>
                  <a:lnTo>
                    <a:pt x="143155" y="237227"/>
                  </a:lnTo>
                  <a:lnTo>
                    <a:pt x="190687" y="203520"/>
                  </a:lnTo>
                  <a:lnTo>
                    <a:pt x="227983" y="17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895"/>
            <p:cNvSpPr/>
            <p:nvPr>
              <p:custDataLst>
                <p:tags r:id="rId25"/>
              </p:custDataLst>
            </p:nvPr>
          </p:nvSpPr>
          <p:spPr>
            <a:xfrm>
              <a:off x="6905625" y="4610100"/>
              <a:ext cx="238126" cy="374931"/>
            </a:xfrm>
            <a:custGeom>
              <a:avLst/>
              <a:gdLst/>
              <a:ahLst/>
              <a:cxnLst/>
              <a:rect l="0" t="0" r="0" b="0"/>
              <a:pathLst>
                <a:path w="238126" h="374931">
                  <a:moveTo>
                    <a:pt x="0" y="0"/>
                  </a:moveTo>
                  <a:lnTo>
                    <a:pt x="0" y="0"/>
                  </a:lnTo>
                  <a:lnTo>
                    <a:pt x="5057" y="42616"/>
                  </a:lnTo>
                  <a:lnTo>
                    <a:pt x="9700" y="86852"/>
                  </a:lnTo>
                  <a:lnTo>
                    <a:pt x="16868" y="128157"/>
                  </a:lnTo>
                  <a:lnTo>
                    <a:pt x="24636" y="168735"/>
                  </a:lnTo>
                  <a:lnTo>
                    <a:pt x="27408" y="212744"/>
                  </a:lnTo>
                  <a:lnTo>
                    <a:pt x="28229" y="253065"/>
                  </a:lnTo>
                  <a:lnTo>
                    <a:pt x="29531" y="290764"/>
                  </a:lnTo>
                  <a:lnTo>
                    <a:pt x="36094" y="332484"/>
                  </a:lnTo>
                  <a:lnTo>
                    <a:pt x="38267" y="349912"/>
                  </a:lnTo>
                  <a:lnTo>
                    <a:pt x="46664" y="374930"/>
                  </a:lnTo>
                  <a:lnTo>
                    <a:pt x="46985" y="374836"/>
                  </a:lnTo>
                  <a:lnTo>
                    <a:pt x="47609" y="328720"/>
                  </a:lnTo>
                  <a:lnTo>
                    <a:pt x="47622" y="281656"/>
                  </a:lnTo>
                  <a:lnTo>
                    <a:pt x="52681" y="244203"/>
                  </a:lnTo>
                  <a:lnTo>
                    <a:pt x="60882" y="206294"/>
                  </a:lnTo>
                  <a:lnTo>
                    <a:pt x="80739" y="164222"/>
                  </a:lnTo>
                  <a:lnTo>
                    <a:pt x="92681" y="148482"/>
                  </a:lnTo>
                  <a:lnTo>
                    <a:pt x="116362" y="132777"/>
                  </a:lnTo>
                  <a:lnTo>
                    <a:pt x="138430" y="126478"/>
                  </a:lnTo>
                  <a:lnTo>
                    <a:pt x="151836" y="127826"/>
                  </a:lnTo>
                  <a:lnTo>
                    <a:pt x="164849" y="133012"/>
                  </a:lnTo>
                  <a:lnTo>
                    <a:pt x="183018" y="147831"/>
                  </a:lnTo>
                  <a:lnTo>
                    <a:pt x="195573" y="166686"/>
                  </a:lnTo>
                  <a:lnTo>
                    <a:pt x="212557" y="210177"/>
                  </a:lnTo>
                  <a:lnTo>
                    <a:pt x="218846" y="254320"/>
                  </a:lnTo>
                  <a:lnTo>
                    <a:pt x="226360" y="294711"/>
                  </a:lnTo>
                  <a:lnTo>
                    <a:pt x="229364" y="341768"/>
                  </a:lnTo>
                  <a:lnTo>
                    <a:pt x="238125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896"/>
            <p:cNvSpPr/>
            <p:nvPr>
              <p:custDataLst>
                <p:tags r:id="rId26"/>
              </p:custDataLst>
            </p:nvPr>
          </p:nvSpPr>
          <p:spPr>
            <a:xfrm>
              <a:off x="7225615" y="4715302"/>
              <a:ext cx="184836" cy="235603"/>
            </a:xfrm>
            <a:custGeom>
              <a:avLst/>
              <a:gdLst/>
              <a:ahLst/>
              <a:cxnLst/>
              <a:rect l="0" t="0" r="0" b="0"/>
              <a:pathLst>
                <a:path w="184836" h="235603">
                  <a:moveTo>
                    <a:pt x="156260" y="18623"/>
                  </a:moveTo>
                  <a:lnTo>
                    <a:pt x="156260" y="18623"/>
                  </a:lnTo>
                  <a:lnTo>
                    <a:pt x="142071" y="4434"/>
                  </a:lnTo>
                  <a:lnTo>
                    <a:pt x="136548" y="1733"/>
                  </a:lnTo>
                  <a:lnTo>
                    <a:pt x="124380" y="0"/>
                  </a:lnTo>
                  <a:lnTo>
                    <a:pt x="83990" y="21069"/>
                  </a:lnTo>
                  <a:lnTo>
                    <a:pt x="45201" y="62242"/>
                  </a:lnTo>
                  <a:lnTo>
                    <a:pt x="20806" y="102459"/>
                  </a:lnTo>
                  <a:lnTo>
                    <a:pt x="4699" y="142075"/>
                  </a:lnTo>
                  <a:lnTo>
                    <a:pt x="0" y="161332"/>
                  </a:lnTo>
                  <a:lnTo>
                    <a:pt x="3304" y="188965"/>
                  </a:lnTo>
                  <a:lnTo>
                    <a:pt x="11849" y="219377"/>
                  </a:lnTo>
                  <a:lnTo>
                    <a:pt x="18346" y="227086"/>
                  </a:lnTo>
                  <a:lnTo>
                    <a:pt x="28290" y="232981"/>
                  </a:lnTo>
                  <a:lnTo>
                    <a:pt x="39766" y="235602"/>
                  </a:lnTo>
                  <a:lnTo>
                    <a:pt x="73295" y="226965"/>
                  </a:lnTo>
                  <a:lnTo>
                    <a:pt x="101573" y="210999"/>
                  </a:lnTo>
                  <a:lnTo>
                    <a:pt x="136698" y="177555"/>
                  </a:lnTo>
                  <a:lnTo>
                    <a:pt x="157452" y="146913"/>
                  </a:lnTo>
                  <a:lnTo>
                    <a:pt x="163316" y="121899"/>
                  </a:lnTo>
                  <a:lnTo>
                    <a:pt x="165568" y="79374"/>
                  </a:lnTo>
                  <a:lnTo>
                    <a:pt x="165721" y="65081"/>
                  </a:lnTo>
                  <a:lnTo>
                    <a:pt x="162935" y="57615"/>
                  </a:lnTo>
                  <a:lnTo>
                    <a:pt x="157579" y="49256"/>
                  </a:lnTo>
                  <a:lnTo>
                    <a:pt x="157139" y="49628"/>
                  </a:lnTo>
                  <a:lnTo>
                    <a:pt x="156271" y="92270"/>
                  </a:lnTo>
                  <a:lnTo>
                    <a:pt x="164462" y="138003"/>
                  </a:lnTo>
                  <a:lnTo>
                    <a:pt x="173870" y="180406"/>
                  </a:lnTo>
                  <a:lnTo>
                    <a:pt x="184835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897"/>
            <p:cNvSpPr/>
            <p:nvPr>
              <p:custDataLst>
                <p:tags r:id="rId27"/>
              </p:custDataLst>
            </p:nvPr>
          </p:nvSpPr>
          <p:spPr>
            <a:xfrm>
              <a:off x="7486650" y="4687464"/>
              <a:ext cx="171451" cy="217186"/>
            </a:xfrm>
            <a:custGeom>
              <a:avLst/>
              <a:gdLst/>
              <a:ahLst/>
              <a:cxnLst/>
              <a:rect l="0" t="0" r="0" b="0"/>
              <a:pathLst>
                <a:path w="171451" h="217186">
                  <a:moveTo>
                    <a:pt x="0" y="55986"/>
                  </a:moveTo>
                  <a:lnTo>
                    <a:pt x="0" y="55986"/>
                  </a:lnTo>
                  <a:lnTo>
                    <a:pt x="0" y="102535"/>
                  </a:lnTo>
                  <a:lnTo>
                    <a:pt x="1059" y="141765"/>
                  </a:lnTo>
                  <a:lnTo>
                    <a:pt x="8937" y="189153"/>
                  </a:lnTo>
                  <a:lnTo>
                    <a:pt x="10322" y="200897"/>
                  </a:lnTo>
                  <a:lnTo>
                    <a:pt x="17692" y="215461"/>
                  </a:lnTo>
                  <a:lnTo>
                    <a:pt x="19203" y="216278"/>
                  </a:lnTo>
                  <a:lnTo>
                    <a:pt x="23704" y="217185"/>
                  </a:lnTo>
                  <a:lnTo>
                    <a:pt x="25327" y="216368"/>
                  </a:lnTo>
                  <a:lnTo>
                    <a:pt x="26411" y="214766"/>
                  </a:lnTo>
                  <a:lnTo>
                    <a:pt x="27132" y="212639"/>
                  </a:lnTo>
                  <a:lnTo>
                    <a:pt x="26555" y="210163"/>
                  </a:lnTo>
                  <a:lnTo>
                    <a:pt x="21744" y="200564"/>
                  </a:lnTo>
                  <a:lnTo>
                    <a:pt x="19286" y="159099"/>
                  </a:lnTo>
                  <a:lnTo>
                    <a:pt x="19081" y="112917"/>
                  </a:lnTo>
                  <a:lnTo>
                    <a:pt x="21876" y="65482"/>
                  </a:lnTo>
                  <a:lnTo>
                    <a:pt x="38348" y="18720"/>
                  </a:lnTo>
                  <a:lnTo>
                    <a:pt x="41441" y="12092"/>
                  </a:lnTo>
                  <a:lnTo>
                    <a:pt x="47735" y="7673"/>
                  </a:lnTo>
                  <a:lnTo>
                    <a:pt x="74704" y="1454"/>
                  </a:lnTo>
                  <a:lnTo>
                    <a:pt x="89999" y="0"/>
                  </a:lnTo>
                  <a:lnTo>
                    <a:pt x="103853" y="4998"/>
                  </a:lnTo>
                  <a:lnTo>
                    <a:pt x="116007" y="14275"/>
                  </a:lnTo>
                  <a:lnTo>
                    <a:pt x="135914" y="43646"/>
                  </a:lnTo>
                  <a:lnTo>
                    <a:pt x="155522" y="89619"/>
                  </a:lnTo>
                  <a:lnTo>
                    <a:pt x="163904" y="132852"/>
                  </a:lnTo>
                  <a:lnTo>
                    <a:pt x="170788" y="179033"/>
                  </a:lnTo>
                  <a:lnTo>
                    <a:pt x="171450" y="208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898"/>
            <p:cNvSpPr/>
            <p:nvPr>
              <p:custDataLst>
                <p:tags r:id="rId28"/>
              </p:custDataLst>
            </p:nvPr>
          </p:nvSpPr>
          <p:spPr>
            <a:xfrm>
              <a:off x="7667625" y="4676823"/>
              <a:ext cx="227771" cy="357412"/>
            </a:xfrm>
            <a:custGeom>
              <a:avLst/>
              <a:gdLst/>
              <a:ahLst/>
              <a:cxnLst/>
              <a:rect l="0" t="0" r="0" b="0"/>
              <a:pathLst>
                <a:path w="227771" h="357412">
                  <a:moveTo>
                    <a:pt x="180975" y="47577"/>
                  </a:moveTo>
                  <a:lnTo>
                    <a:pt x="180975" y="47577"/>
                  </a:lnTo>
                  <a:lnTo>
                    <a:pt x="180975" y="39376"/>
                  </a:lnTo>
                  <a:lnTo>
                    <a:pt x="187521" y="30709"/>
                  </a:lnTo>
                  <a:lnTo>
                    <a:pt x="189618" y="21883"/>
                  </a:lnTo>
                  <a:lnTo>
                    <a:pt x="190108" y="15696"/>
                  </a:lnTo>
                  <a:lnTo>
                    <a:pt x="187503" y="9418"/>
                  </a:lnTo>
                  <a:lnTo>
                    <a:pt x="185327" y="6263"/>
                  </a:lnTo>
                  <a:lnTo>
                    <a:pt x="180087" y="2757"/>
                  </a:lnTo>
                  <a:lnTo>
                    <a:pt x="171187" y="783"/>
                  </a:lnTo>
                  <a:lnTo>
                    <a:pt x="141008" y="0"/>
                  </a:lnTo>
                  <a:lnTo>
                    <a:pt x="131110" y="5618"/>
                  </a:lnTo>
                  <a:lnTo>
                    <a:pt x="88769" y="44734"/>
                  </a:lnTo>
                  <a:lnTo>
                    <a:pt x="64532" y="70926"/>
                  </a:lnTo>
                  <a:lnTo>
                    <a:pt x="53105" y="95417"/>
                  </a:lnTo>
                  <a:lnTo>
                    <a:pt x="47946" y="139832"/>
                  </a:lnTo>
                  <a:lnTo>
                    <a:pt x="47839" y="144005"/>
                  </a:lnTo>
                  <a:lnTo>
                    <a:pt x="52745" y="159992"/>
                  </a:lnTo>
                  <a:lnTo>
                    <a:pt x="60837" y="169153"/>
                  </a:lnTo>
                  <a:lnTo>
                    <a:pt x="71489" y="175694"/>
                  </a:lnTo>
                  <a:lnTo>
                    <a:pt x="96759" y="180238"/>
                  </a:lnTo>
                  <a:lnTo>
                    <a:pt x="112513" y="175666"/>
                  </a:lnTo>
                  <a:lnTo>
                    <a:pt x="130586" y="162553"/>
                  </a:lnTo>
                  <a:lnTo>
                    <a:pt x="148052" y="139158"/>
                  </a:lnTo>
                  <a:lnTo>
                    <a:pt x="173660" y="100450"/>
                  </a:lnTo>
                  <a:lnTo>
                    <a:pt x="186879" y="54806"/>
                  </a:lnTo>
                  <a:lnTo>
                    <a:pt x="190359" y="11362"/>
                  </a:lnTo>
                  <a:lnTo>
                    <a:pt x="189348" y="7559"/>
                  </a:lnTo>
                  <a:lnTo>
                    <a:pt x="187615" y="5023"/>
                  </a:lnTo>
                  <a:lnTo>
                    <a:pt x="181364" y="249"/>
                  </a:lnTo>
                  <a:lnTo>
                    <a:pt x="189210" y="39750"/>
                  </a:lnTo>
                  <a:lnTo>
                    <a:pt x="191303" y="77546"/>
                  </a:lnTo>
                  <a:lnTo>
                    <a:pt x="200811" y="124679"/>
                  </a:lnTo>
                  <a:lnTo>
                    <a:pt x="212881" y="169699"/>
                  </a:lnTo>
                  <a:lnTo>
                    <a:pt x="224397" y="216770"/>
                  </a:lnTo>
                  <a:lnTo>
                    <a:pt x="227770" y="264011"/>
                  </a:lnTo>
                  <a:lnTo>
                    <a:pt x="227173" y="283470"/>
                  </a:lnTo>
                  <a:lnTo>
                    <a:pt x="215294" y="319915"/>
                  </a:lnTo>
                  <a:lnTo>
                    <a:pt x="196083" y="344523"/>
                  </a:lnTo>
                  <a:lnTo>
                    <a:pt x="176401" y="354178"/>
                  </a:lnTo>
                  <a:lnTo>
                    <a:pt x="154601" y="357411"/>
                  </a:lnTo>
                  <a:lnTo>
                    <a:pt x="114735" y="350863"/>
                  </a:lnTo>
                  <a:lnTo>
                    <a:pt x="85854" y="339581"/>
                  </a:lnTo>
                  <a:lnTo>
                    <a:pt x="39176" y="310671"/>
                  </a:lnTo>
                  <a:lnTo>
                    <a:pt x="18193" y="291924"/>
                  </a:lnTo>
                  <a:lnTo>
                    <a:pt x="0" y="266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899"/>
            <p:cNvSpPr/>
            <p:nvPr>
              <p:custDataLst>
                <p:tags r:id="rId29"/>
              </p:custDataLst>
            </p:nvPr>
          </p:nvSpPr>
          <p:spPr>
            <a:xfrm>
              <a:off x="7924800" y="4696024"/>
              <a:ext cx="219076" cy="227139"/>
            </a:xfrm>
            <a:custGeom>
              <a:avLst/>
              <a:gdLst/>
              <a:ahLst/>
              <a:cxnLst/>
              <a:rect l="0" t="0" r="0" b="0"/>
              <a:pathLst>
                <a:path w="219076" h="227139">
                  <a:moveTo>
                    <a:pt x="0" y="95051"/>
                  </a:moveTo>
                  <a:lnTo>
                    <a:pt x="0" y="95051"/>
                  </a:lnTo>
                  <a:lnTo>
                    <a:pt x="42562" y="93993"/>
                  </a:lnTo>
                  <a:lnTo>
                    <a:pt x="87092" y="79863"/>
                  </a:lnTo>
                  <a:lnTo>
                    <a:pt x="126917" y="73942"/>
                  </a:lnTo>
                  <a:lnTo>
                    <a:pt x="172034" y="67131"/>
                  </a:lnTo>
                  <a:lnTo>
                    <a:pt x="194476" y="66514"/>
                  </a:lnTo>
                  <a:lnTo>
                    <a:pt x="196325" y="65443"/>
                  </a:lnTo>
                  <a:lnTo>
                    <a:pt x="197558" y="63671"/>
                  </a:lnTo>
                  <a:lnTo>
                    <a:pt x="198381" y="61431"/>
                  </a:lnTo>
                  <a:lnTo>
                    <a:pt x="197870" y="59938"/>
                  </a:lnTo>
                  <a:lnTo>
                    <a:pt x="196472" y="58942"/>
                  </a:lnTo>
                  <a:lnTo>
                    <a:pt x="194481" y="58278"/>
                  </a:lnTo>
                  <a:lnTo>
                    <a:pt x="193154" y="56777"/>
                  </a:lnTo>
                  <a:lnTo>
                    <a:pt x="191680" y="52288"/>
                  </a:lnTo>
                  <a:lnTo>
                    <a:pt x="190228" y="50667"/>
                  </a:lnTo>
                  <a:lnTo>
                    <a:pt x="177346" y="42796"/>
                  </a:lnTo>
                  <a:lnTo>
                    <a:pt x="137399" y="4892"/>
                  </a:lnTo>
                  <a:lnTo>
                    <a:pt x="130564" y="2063"/>
                  </a:lnTo>
                  <a:lnTo>
                    <a:pt x="102958" y="0"/>
                  </a:lnTo>
                  <a:lnTo>
                    <a:pt x="87421" y="4916"/>
                  </a:lnTo>
                  <a:lnTo>
                    <a:pt x="74468" y="13076"/>
                  </a:lnTo>
                  <a:lnTo>
                    <a:pt x="49045" y="49915"/>
                  </a:lnTo>
                  <a:lnTo>
                    <a:pt x="36719" y="95378"/>
                  </a:lnTo>
                  <a:lnTo>
                    <a:pt x="33253" y="114247"/>
                  </a:lnTo>
                  <a:lnTo>
                    <a:pt x="37252" y="156688"/>
                  </a:lnTo>
                  <a:lnTo>
                    <a:pt x="42906" y="182105"/>
                  </a:lnTo>
                  <a:lnTo>
                    <a:pt x="51172" y="194773"/>
                  </a:lnTo>
                  <a:lnTo>
                    <a:pt x="64904" y="210676"/>
                  </a:lnTo>
                  <a:lnTo>
                    <a:pt x="68669" y="216584"/>
                  </a:lnTo>
                  <a:lnTo>
                    <a:pt x="74354" y="220523"/>
                  </a:lnTo>
                  <a:lnTo>
                    <a:pt x="96467" y="226067"/>
                  </a:lnTo>
                  <a:lnTo>
                    <a:pt x="143957" y="227138"/>
                  </a:lnTo>
                  <a:lnTo>
                    <a:pt x="219075" y="19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125"/>
          <p:cNvGrpSpPr/>
          <p:nvPr/>
        </p:nvGrpSpPr>
        <p:grpSpPr>
          <a:xfrm>
            <a:off x="8429625" y="4467225"/>
            <a:ext cx="3752788" cy="863675"/>
            <a:chOff x="8429625" y="4467225"/>
            <a:chExt cx="3752788" cy="863675"/>
          </a:xfrm>
        </p:grpSpPr>
        <p:sp>
          <p:nvSpPr>
            <p:cNvPr id="567" name="SMARTInkShape-900"/>
            <p:cNvSpPr/>
            <p:nvPr>
              <p:custDataLst>
                <p:tags r:id="rId2"/>
              </p:custDataLst>
            </p:nvPr>
          </p:nvSpPr>
          <p:spPr>
            <a:xfrm>
              <a:off x="8429625" y="482917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39" y="22120"/>
                  </a:lnTo>
                  <a:lnTo>
                    <a:pt x="11759" y="39010"/>
                  </a:lnTo>
                  <a:lnTo>
                    <a:pt x="16890" y="57419"/>
                  </a:lnTo>
                  <a:lnTo>
                    <a:pt x="21682" y="95274"/>
                  </a:lnTo>
                  <a:lnTo>
                    <a:pt x="26532" y="117129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901"/>
            <p:cNvSpPr/>
            <p:nvPr>
              <p:custDataLst>
                <p:tags r:id="rId3"/>
              </p:custDataLst>
            </p:nvPr>
          </p:nvSpPr>
          <p:spPr>
            <a:xfrm>
              <a:off x="8448675" y="46767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902"/>
            <p:cNvSpPr/>
            <p:nvPr>
              <p:custDataLst>
                <p:tags r:id="rId4"/>
              </p:custDataLst>
            </p:nvPr>
          </p:nvSpPr>
          <p:spPr>
            <a:xfrm>
              <a:off x="8505825" y="4753746"/>
              <a:ext cx="276226" cy="227830"/>
            </a:xfrm>
            <a:custGeom>
              <a:avLst/>
              <a:gdLst/>
              <a:ahLst/>
              <a:cxnLst/>
              <a:rect l="0" t="0" r="0" b="0"/>
              <a:pathLst>
                <a:path w="276226" h="227830">
                  <a:moveTo>
                    <a:pt x="0" y="27804"/>
                  </a:moveTo>
                  <a:lnTo>
                    <a:pt x="0" y="27804"/>
                  </a:lnTo>
                  <a:lnTo>
                    <a:pt x="5057" y="32860"/>
                  </a:lnTo>
                  <a:lnTo>
                    <a:pt x="7539" y="40987"/>
                  </a:lnTo>
                  <a:lnTo>
                    <a:pt x="16890" y="83289"/>
                  </a:lnTo>
                  <a:lnTo>
                    <a:pt x="26370" y="123031"/>
                  </a:lnTo>
                  <a:lnTo>
                    <a:pt x="35469" y="150997"/>
                  </a:lnTo>
                  <a:lnTo>
                    <a:pt x="37989" y="162990"/>
                  </a:lnTo>
                  <a:lnTo>
                    <a:pt x="47496" y="189119"/>
                  </a:lnTo>
                  <a:lnTo>
                    <a:pt x="47623" y="149000"/>
                  </a:lnTo>
                  <a:lnTo>
                    <a:pt x="47625" y="103658"/>
                  </a:lnTo>
                  <a:lnTo>
                    <a:pt x="57986" y="56334"/>
                  </a:lnTo>
                  <a:lnTo>
                    <a:pt x="70015" y="23326"/>
                  </a:lnTo>
                  <a:lnTo>
                    <a:pt x="79096" y="12408"/>
                  </a:lnTo>
                  <a:lnTo>
                    <a:pt x="90187" y="5086"/>
                  </a:lnTo>
                  <a:lnTo>
                    <a:pt x="108331" y="965"/>
                  </a:lnTo>
                  <a:lnTo>
                    <a:pt x="120819" y="0"/>
                  </a:lnTo>
                  <a:lnTo>
                    <a:pt x="133426" y="5216"/>
                  </a:lnTo>
                  <a:lnTo>
                    <a:pt x="171456" y="33138"/>
                  </a:lnTo>
                  <a:lnTo>
                    <a:pt x="202143" y="76131"/>
                  </a:lnTo>
                  <a:lnTo>
                    <a:pt x="218239" y="116490"/>
                  </a:lnTo>
                  <a:lnTo>
                    <a:pt x="236666" y="159858"/>
                  </a:lnTo>
                  <a:lnTo>
                    <a:pt x="256564" y="202964"/>
                  </a:lnTo>
                  <a:lnTo>
                    <a:pt x="276225" y="22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903"/>
            <p:cNvSpPr/>
            <p:nvPr>
              <p:custDataLst>
                <p:tags r:id="rId5"/>
              </p:custDataLst>
            </p:nvPr>
          </p:nvSpPr>
          <p:spPr>
            <a:xfrm>
              <a:off x="8963025" y="4708003"/>
              <a:ext cx="381001" cy="270695"/>
            </a:xfrm>
            <a:custGeom>
              <a:avLst/>
              <a:gdLst/>
              <a:ahLst/>
              <a:cxnLst/>
              <a:rect l="0" t="0" r="0" b="0"/>
              <a:pathLst>
                <a:path w="381001" h="270695">
                  <a:moveTo>
                    <a:pt x="0" y="111647"/>
                  </a:moveTo>
                  <a:lnTo>
                    <a:pt x="0" y="111647"/>
                  </a:lnTo>
                  <a:lnTo>
                    <a:pt x="1059" y="130010"/>
                  </a:lnTo>
                  <a:lnTo>
                    <a:pt x="8201" y="169961"/>
                  </a:lnTo>
                  <a:lnTo>
                    <a:pt x="12173" y="213753"/>
                  </a:lnTo>
                  <a:lnTo>
                    <a:pt x="25985" y="259004"/>
                  </a:lnTo>
                  <a:lnTo>
                    <a:pt x="28063" y="270694"/>
                  </a:lnTo>
                  <a:lnTo>
                    <a:pt x="28234" y="270595"/>
                  </a:lnTo>
                  <a:lnTo>
                    <a:pt x="28571" y="223437"/>
                  </a:lnTo>
                  <a:lnTo>
                    <a:pt x="29632" y="179747"/>
                  </a:lnTo>
                  <a:lnTo>
                    <a:pt x="35120" y="142878"/>
                  </a:lnTo>
                  <a:lnTo>
                    <a:pt x="38275" y="105144"/>
                  </a:lnTo>
                  <a:lnTo>
                    <a:pt x="45442" y="68210"/>
                  </a:lnTo>
                  <a:lnTo>
                    <a:pt x="55328" y="37746"/>
                  </a:lnTo>
                  <a:lnTo>
                    <a:pt x="71192" y="15902"/>
                  </a:lnTo>
                  <a:lnTo>
                    <a:pt x="83146" y="6299"/>
                  </a:lnTo>
                  <a:lnTo>
                    <a:pt x="95514" y="1326"/>
                  </a:lnTo>
                  <a:lnTo>
                    <a:pt x="101777" y="0"/>
                  </a:lnTo>
                  <a:lnTo>
                    <a:pt x="114378" y="1348"/>
                  </a:lnTo>
                  <a:lnTo>
                    <a:pt x="125977" y="5475"/>
                  </a:lnTo>
                  <a:lnTo>
                    <a:pt x="144868" y="19570"/>
                  </a:lnTo>
                  <a:lnTo>
                    <a:pt x="159694" y="36388"/>
                  </a:lnTo>
                  <a:lnTo>
                    <a:pt x="177506" y="74925"/>
                  </a:lnTo>
                  <a:lnTo>
                    <a:pt x="187620" y="111919"/>
                  </a:lnTo>
                  <a:lnTo>
                    <a:pt x="192469" y="137481"/>
                  </a:lnTo>
                  <a:lnTo>
                    <a:pt x="197786" y="161282"/>
                  </a:lnTo>
                  <a:lnTo>
                    <a:pt x="207367" y="208132"/>
                  </a:lnTo>
                  <a:lnTo>
                    <a:pt x="209119" y="214784"/>
                  </a:lnTo>
                  <a:lnTo>
                    <a:pt x="209359" y="212872"/>
                  </a:lnTo>
                  <a:lnTo>
                    <a:pt x="212355" y="183877"/>
                  </a:lnTo>
                  <a:lnTo>
                    <a:pt x="224737" y="138641"/>
                  </a:lnTo>
                  <a:lnTo>
                    <a:pt x="230659" y="91658"/>
                  </a:lnTo>
                  <a:lnTo>
                    <a:pt x="236924" y="68896"/>
                  </a:lnTo>
                  <a:lnTo>
                    <a:pt x="258192" y="37037"/>
                  </a:lnTo>
                  <a:lnTo>
                    <a:pt x="276527" y="19691"/>
                  </a:lnTo>
                  <a:lnTo>
                    <a:pt x="282777" y="15418"/>
                  </a:lnTo>
                  <a:lnTo>
                    <a:pt x="298186" y="13492"/>
                  </a:lnTo>
                  <a:lnTo>
                    <a:pt x="313503" y="16164"/>
                  </a:lnTo>
                  <a:lnTo>
                    <a:pt x="323838" y="20880"/>
                  </a:lnTo>
                  <a:lnTo>
                    <a:pt x="331958" y="29325"/>
                  </a:lnTo>
                  <a:lnTo>
                    <a:pt x="355609" y="66783"/>
                  </a:lnTo>
                  <a:lnTo>
                    <a:pt x="368027" y="109997"/>
                  </a:lnTo>
                  <a:lnTo>
                    <a:pt x="375850" y="149421"/>
                  </a:lnTo>
                  <a:lnTo>
                    <a:pt x="381000" y="216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904"/>
            <p:cNvSpPr/>
            <p:nvPr>
              <p:custDataLst>
                <p:tags r:id="rId6"/>
              </p:custDataLst>
            </p:nvPr>
          </p:nvSpPr>
          <p:spPr>
            <a:xfrm>
              <a:off x="9374564" y="4705971"/>
              <a:ext cx="121484" cy="265313"/>
            </a:xfrm>
            <a:custGeom>
              <a:avLst/>
              <a:gdLst/>
              <a:ahLst/>
              <a:cxnLst/>
              <a:rect l="0" t="0" r="0" b="0"/>
              <a:pathLst>
                <a:path w="121484" h="265313">
                  <a:moveTo>
                    <a:pt x="17086" y="56529"/>
                  </a:moveTo>
                  <a:lnTo>
                    <a:pt x="17086" y="56529"/>
                  </a:lnTo>
                  <a:lnTo>
                    <a:pt x="12029" y="61585"/>
                  </a:lnTo>
                  <a:lnTo>
                    <a:pt x="9546" y="69712"/>
                  </a:lnTo>
                  <a:lnTo>
                    <a:pt x="2620" y="115775"/>
                  </a:lnTo>
                  <a:lnTo>
                    <a:pt x="0" y="155368"/>
                  </a:lnTo>
                  <a:lnTo>
                    <a:pt x="4851" y="199056"/>
                  </a:lnTo>
                  <a:lnTo>
                    <a:pt x="9848" y="234926"/>
                  </a:lnTo>
                  <a:lnTo>
                    <a:pt x="17763" y="252968"/>
                  </a:lnTo>
                  <a:lnTo>
                    <a:pt x="23738" y="260252"/>
                  </a:lnTo>
                  <a:lnTo>
                    <a:pt x="29919" y="263490"/>
                  </a:lnTo>
                  <a:lnTo>
                    <a:pt x="44407" y="265312"/>
                  </a:lnTo>
                  <a:lnTo>
                    <a:pt x="53217" y="262916"/>
                  </a:lnTo>
                  <a:lnTo>
                    <a:pt x="67498" y="252754"/>
                  </a:lnTo>
                  <a:lnTo>
                    <a:pt x="91249" y="227060"/>
                  </a:lnTo>
                  <a:lnTo>
                    <a:pt x="112158" y="179437"/>
                  </a:lnTo>
                  <a:lnTo>
                    <a:pt x="118985" y="151507"/>
                  </a:lnTo>
                  <a:lnTo>
                    <a:pt x="121483" y="104118"/>
                  </a:lnTo>
                  <a:lnTo>
                    <a:pt x="118964" y="66047"/>
                  </a:lnTo>
                  <a:lnTo>
                    <a:pt x="108589" y="33009"/>
                  </a:lnTo>
                  <a:lnTo>
                    <a:pt x="99466" y="17693"/>
                  </a:lnTo>
                  <a:lnTo>
                    <a:pt x="85004" y="6451"/>
                  </a:lnTo>
                  <a:lnTo>
                    <a:pt x="67314" y="1475"/>
                  </a:lnTo>
                  <a:lnTo>
                    <a:pt x="53723" y="0"/>
                  </a:lnTo>
                  <a:lnTo>
                    <a:pt x="46422" y="2477"/>
                  </a:lnTo>
                  <a:lnTo>
                    <a:pt x="42993" y="4619"/>
                  </a:lnTo>
                  <a:lnTo>
                    <a:pt x="33111" y="17748"/>
                  </a:lnTo>
                  <a:lnTo>
                    <a:pt x="21349" y="47693"/>
                  </a:lnTo>
                  <a:lnTo>
                    <a:pt x="17086" y="113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905"/>
            <p:cNvSpPr/>
            <p:nvPr>
              <p:custDataLst>
                <p:tags r:id="rId7"/>
              </p:custDataLst>
            </p:nvPr>
          </p:nvSpPr>
          <p:spPr>
            <a:xfrm>
              <a:off x="9563100" y="4552950"/>
              <a:ext cx="57151" cy="447676"/>
            </a:xfrm>
            <a:custGeom>
              <a:avLst/>
              <a:gdLst/>
              <a:ahLst/>
              <a:cxnLst/>
              <a:rect l="0" t="0" r="0" b="0"/>
              <a:pathLst>
                <a:path w="57151" h="447676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9264" y="59683"/>
                  </a:lnTo>
                  <a:lnTo>
                    <a:pt x="10506" y="94825"/>
                  </a:lnTo>
                  <a:lnTo>
                    <a:pt x="17107" y="138281"/>
                  </a:lnTo>
                  <a:lnTo>
                    <a:pt x="25764" y="184670"/>
                  </a:lnTo>
                  <a:lnTo>
                    <a:pt x="31912" y="216131"/>
                  </a:lnTo>
                  <a:lnTo>
                    <a:pt x="38173" y="250575"/>
                  </a:lnTo>
                  <a:lnTo>
                    <a:pt x="43424" y="284933"/>
                  </a:lnTo>
                  <a:lnTo>
                    <a:pt x="47438" y="328076"/>
                  </a:lnTo>
                  <a:lnTo>
                    <a:pt x="53803" y="366613"/>
                  </a:lnTo>
                  <a:lnTo>
                    <a:pt x="56488" y="408615"/>
                  </a:lnTo>
                  <a:lnTo>
                    <a:pt x="5715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906"/>
            <p:cNvSpPr/>
            <p:nvPr>
              <p:custDataLst>
                <p:tags r:id="rId8"/>
              </p:custDataLst>
            </p:nvPr>
          </p:nvSpPr>
          <p:spPr>
            <a:xfrm>
              <a:off x="9553575" y="4734363"/>
              <a:ext cx="190501" cy="161488"/>
            </a:xfrm>
            <a:custGeom>
              <a:avLst/>
              <a:gdLst/>
              <a:ahLst/>
              <a:cxnLst/>
              <a:rect l="0" t="0" r="0" b="0"/>
              <a:pathLst>
                <a:path w="190501" h="161488">
                  <a:moveTo>
                    <a:pt x="0" y="37662"/>
                  </a:moveTo>
                  <a:lnTo>
                    <a:pt x="0" y="37662"/>
                  </a:lnTo>
                  <a:lnTo>
                    <a:pt x="0" y="32606"/>
                  </a:lnTo>
                  <a:lnTo>
                    <a:pt x="1059" y="31116"/>
                  </a:lnTo>
                  <a:lnTo>
                    <a:pt x="2822" y="30123"/>
                  </a:lnTo>
                  <a:lnTo>
                    <a:pt x="48302" y="13026"/>
                  </a:lnTo>
                  <a:lnTo>
                    <a:pt x="95227" y="2887"/>
                  </a:lnTo>
                  <a:lnTo>
                    <a:pt x="134810" y="0"/>
                  </a:lnTo>
                  <a:lnTo>
                    <a:pt x="147405" y="2579"/>
                  </a:lnTo>
                  <a:lnTo>
                    <a:pt x="160444" y="9981"/>
                  </a:lnTo>
                  <a:lnTo>
                    <a:pt x="174333" y="21964"/>
                  </a:lnTo>
                  <a:lnTo>
                    <a:pt x="178023" y="31038"/>
                  </a:lnTo>
                  <a:lnTo>
                    <a:pt x="180802" y="72757"/>
                  </a:lnTo>
                  <a:lnTo>
                    <a:pt x="180959" y="118903"/>
                  </a:lnTo>
                  <a:lnTo>
                    <a:pt x="182030" y="144295"/>
                  </a:lnTo>
                  <a:lnTo>
                    <a:pt x="190500" y="16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907"/>
            <p:cNvSpPr/>
            <p:nvPr>
              <p:custDataLst>
                <p:tags r:id="rId9"/>
              </p:custDataLst>
            </p:nvPr>
          </p:nvSpPr>
          <p:spPr>
            <a:xfrm>
              <a:off x="9744075" y="4648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908"/>
            <p:cNvSpPr/>
            <p:nvPr>
              <p:custDataLst>
                <p:tags r:id="rId10"/>
              </p:custDataLst>
            </p:nvPr>
          </p:nvSpPr>
          <p:spPr>
            <a:xfrm>
              <a:off x="9810757" y="4707306"/>
              <a:ext cx="208423" cy="178447"/>
            </a:xfrm>
            <a:custGeom>
              <a:avLst/>
              <a:gdLst/>
              <a:ahLst/>
              <a:cxnLst/>
              <a:rect l="0" t="0" r="0" b="0"/>
              <a:pathLst>
                <a:path w="208423" h="178447">
                  <a:moveTo>
                    <a:pt x="9518" y="17094"/>
                  </a:moveTo>
                  <a:lnTo>
                    <a:pt x="9518" y="17094"/>
                  </a:lnTo>
                  <a:lnTo>
                    <a:pt x="9518" y="22150"/>
                  </a:lnTo>
                  <a:lnTo>
                    <a:pt x="6696" y="27455"/>
                  </a:lnTo>
                  <a:lnTo>
                    <a:pt x="4461" y="30351"/>
                  </a:lnTo>
                  <a:lnTo>
                    <a:pt x="1979" y="39214"/>
                  </a:lnTo>
                  <a:lnTo>
                    <a:pt x="71" y="79480"/>
                  </a:lnTo>
                  <a:lnTo>
                    <a:pt x="0" y="124249"/>
                  </a:lnTo>
                  <a:lnTo>
                    <a:pt x="1053" y="142800"/>
                  </a:lnTo>
                  <a:lnTo>
                    <a:pt x="5051" y="151633"/>
                  </a:lnTo>
                  <a:lnTo>
                    <a:pt x="18307" y="162556"/>
                  </a:lnTo>
                  <a:lnTo>
                    <a:pt x="41750" y="174669"/>
                  </a:lnTo>
                  <a:lnTo>
                    <a:pt x="78139" y="178446"/>
                  </a:lnTo>
                  <a:lnTo>
                    <a:pt x="105343" y="173793"/>
                  </a:lnTo>
                  <a:lnTo>
                    <a:pt x="144930" y="152160"/>
                  </a:lnTo>
                  <a:lnTo>
                    <a:pt x="169232" y="138606"/>
                  </a:lnTo>
                  <a:lnTo>
                    <a:pt x="201463" y="104949"/>
                  </a:lnTo>
                  <a:lnTo>
                    <a:pt x="208422" y="81894"/>
                  </a:lnTo>
                  <a:lnTo>
                    <a:pt x="206388" y="50758"/>
                  </a:lnTo>
                  <a:lnTo>
                    <a:pt x="204266" y="42711"/>
                  </a:lnTo>
                  <a:lnTo>
                    <a:pt x="196262" y="30949"/>
                  </a:lnTo>
                  <a:lnTo>
                    <a:pt x="173877" y="14774"/>
                  </a:lnTo>
                  <a:lnTo>
                    <a:pt x="142525" y="2446"/>
                  </a:lnTo>
                  <a:lnTo>
                    <a:pt x="128252" y="0"/>
                  </a:lnTo>
                  <a:lnTo>
                    <a:pt x="80804" y="6417"/>
                  </a:lnTo>
                  <a:lnTo>
                    <a:pt x="41394" y="20725"/>
                  </a:lnTo>
                  <a:lnTo>
                    <a:pt x="37119" y="24806"/>
                  </a:lnTo>
                  <a:lnTo>
                    <a:pt x="32369" y="34986"/>
                  </a:lnTo>
                  <a:lnTo>
                    <a:pt x="28568" y="55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909"/>
            <p:cNvSpPr/>
            <p:nvPr>
              <p:custDataLst>
                <p:tags r:id="rId11"/>
              </p:custDataLst>
            </p:nvPr>
          </p:nvSpPr>
          <p:spPr>
            <a:xfrm>
              <a:off x="10024414" y="4677649"/>
              <a:ext cx="224487" cy="236630"/>
            </a:xfrm>
            <a:custGeom>
              <a:avLst/>
              <a:gdLst/>
              <a:ahLst/>
              <a:cxnLst/>
              <a:rect l="0" t="0" r="0" b="0"/>
              <a:pathLst>
                <a:path w="224487" h="236630">
                  <a:moveTo>
                    <a:pt x="14936" y="65801"/>
                  </a:moveTo>
                  <a:lnTo>
                    <a:pt x="14936" y="65801"/>
                  </a:lnTo>
                  <a:lnTo>
                    <a:pt x="5803" y="65801"/>
                  </a:lnTo>
                  <a:lnTo>
                    <a:pt x="470" y="70857"/>
                  </a:lnTo>
                  <a:lnTo>
                    <a:pt x="0" y="73405"/>
                  </a:lnTo>
                  <a:lnTo>
                    <a:pt x="746" y="76162"/>
                  </a:lnTo>
                  <a:lnTo>
                    <a:pt x="2301" y="79058"/>
                  </a:lnTo>
                  <a:lnTo>
                    <a:pt x="12834" y="119122"/>
                  </a:lnTo>
                  <a:lnTo>
                    <a:pt x="22720" y="164806"/>
                  </a:lnTo>
                  <a:lnTo>
                    <a:pt x="26510" y="176126"/>
                  </a:lnTo>
                  <a:lnTo>
                    <a:pt x="40868" y="198802"/>
                  </a:lnTo>
                  <a:lnTo>
                    <a:pt x="42989" y="206726"/>
                  </a:lnTo>
                  <a:lnTo>
                    <a:pt x="43164" y="206317"/>
                  </a:lnTo>
                  <a:lnTo>
                    <a:pt x="43464" y="190191"/>
                  </a:lnTo>
                  <a:lnTo>
                    <a:pt x="34867" y="147140"/>
                  </a:lnTo>
                  <a:lnTo>
                    <a:pt x="36983" y="112560"/>
                  </a:lnTo>
                  <a:lnTo>
                    <a:pt x="47221" y="76128"/>
                  </a:lnTo>
                  <a:lnTo>
                    <a:pt x="60838" y="36406"/>
                  </a:lnTo>
                  <a:lnTo>
                    <a:pt x="69204" y="19928"/>
                  </a:lnTo>
                  <a:lnTo>
                    <a:pt x="79977" y="9077"/>
                  </a:lnTo>
                  <a:lnTo>
                    <a:pt x="91821" y="3548"/>
                  </a:lnTo>
                  <a:lnTo>
                    <a:pt x="116672" y="0"/>
                  </a:lnTo>
                  <a:lnTo>
                    <a:pt x="135626" y="4441"/>
                  </a:lnTo>
                  <a:lnTo>
                    <a:pt x="154647" y="17517"/>
                  </a:lnTo>
                  <a:lnTo>
                    <a:pt x="168632" y="34797"/>
                  </a:lnTo>
                  <a:lnTo>
                    <a:pt x="186140" y="76260"/>
                  </a:lnTo>
                  <a:lnTo>
                    <a:pt x="199038" y="118667"/>
                  </a:lnTo>
                  <a:lnTo>
                    <a:pt x="210718" y="160205"/>
                  </a:lnTo>
                  <a:lnTo>
                    <a:pt x="219460" y="203508"/>
                  </a:lnTo>
                  <a:lnTo>
                    <a:pt x="224447" y="236629"/>
                  </a:lnTo>
                  <a:lnTo>
                    <a:pt x="224486" y="22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910"/>
            <p:cNvSpPr/>
            <p:nvPr>
              <p:custDataLst>
                <p:tags r:id="rId12"/>
              </p:custDataLst>
            </p:nvPr>
          </p:nvSpPr>
          <p:spPr>
            <a:xfrm>
              <a:off x="10277525" y="4476750"/>
              <a:ext cx="104726" cy="571501"/>
            </a:xfrm>
            <a:custGeom>
              <a:avLst/>
              <a:gdLst/>
              <a:ahLst/>
              <a:cxnLst/>
              <a:rect l="0" t="0" r="0" b="0"/>
              <a:pathLst>
                <a:path w="104726" h="571501">
                  <a:moveTo>
                    <a:pt x="104725" y="0"/>
                  </a:moveTo>
                  <a:lnTo>
                    <a:pt x="104725" y="0"/>
                  </a:lnTo>
                  <a:lnTo>
                    <a:pt x="103667" y="18363"/>
                  </a:lnTo>
                  <a:lnTo>
                    <a:pt x="96523" y="63371"/>
                  </a:lnTo>
                  <a:lnTo>
                    <a:pt x="90537" y="104384"/>
                  </a:lnTo>
                  <a:lnTo>
                    <a:pt x="77003" y="150050"/>
                  </a:lnTo>
                  <a:lnTo>
                    <a:pt x="68416" y="184164"/>
                  </a:lnTo>
                  <a:lnTo>
                    <a:pt x="61070" y="220492"/>
                  </a:lnTo>
                  <a:lnTo>
                    <a:pt x="54278" y="257805"/>
                  </a:lnTo>
                  <a:lnTo>
                    <a:pt x="44910" y="298377"/>
                  </a:lnTo>
                  <a:lnTo>
                    <a:pt x="34749" y="340046"/>
                  </a:lnTo>
                  <a:lnTo>
                    <a:pt x="26705" y="379731"/>
                  </a:lnTo>
                  <a:lnTo>
                    <a:pt x="19602" y="418536"/>
                  </a:lnTo>
                  <a:lnTo>
                    <a:pt x="12918" y="454833"/>
                  </a:lnTo>
                  <a:lnTo>
                    <a:pt x="4263" y="498008"/>
                  </a:lnTo>
                  <a:lnTo>
                    <a:pt x="803" y="538756"/>
                  </a:lnTo>
                  <a:lnTo>
                    <a:pt x="0" y="568817"/>
                  </a:lnTo>
                  <a:lnTo>
                    <a:pt x="1041" y="569711"/>
                  </a:lnTo>
                  <a:lnTo>
                    <a:pt x="9475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911"/>
            <p:cNvSpPr/>
            <p:nvPr>
              <p:custDataLst>
                <p:tags r:id="rId13"/>
              </p:custDataLst>
            </p:nvPr>
          </p:nvSpPr>
          <p:spPr>
            <a:xfrm>
              <a:off x="10344150" y="4653928"/>
              <a:ext cx="200026" cy="241304"/>
            </a:xfrm>
            <a:custGeom>
              <a:avLst/>
              <a:gdLst/>
              <a:ahLst/>
              <a:cxnLst/>
              <a:rect l="0" t="0" r="0" b="0"/>
              <a:pathLst>
                <a:path w="200026" h="241304">
                  <a:moveTo>
                    <a:pt x="0" y="32372"/>
                  </a:moveTo>
                  <a:lnTo>
                    <a:pt x="0" y="32372"/>
                  </a:lnTo>
                  <a:lnTo>
                    <a:pt x="5057" y="32372"/>
                  </a:lnTo>
                  <a:lnTo>
                    <a:pt x="6546" y="33430"/>
                  </a:lnTo>
                  <a:lnTo>
                    <a:pt x="7541" y="35194"/>
                  </a:lnTo>
                  <a:lnTo>
                    <a:pt x="19834" y="82670"/>
                  </a:lnTo>
                  <a:lnTo>
                    <a:pt x="28808" y="122770"/>
                  </a:lnTo>
                  <a:lnTo>
                    <a:pt x="36088" y="143457"/>
                  </a:lnTo>
                  <a:lnTo>
                    <a:pt x="59015" y="185812"/>
                  </a:lnTo>
                  <a:lnTo>
                    <a:pt x="91115" y="227657"/>
                  </a:lnTo>
                  <a:lnTo>
                    <a:pt x="101316" y="237225"/>
                  </a:lnTo>
                  <a:lnTo>
                    <a:pt x="112382" y="241303"/>
                  </a:lnTo>
                  <a:lnTo>
                    <a:pt x="116269" y="238825"/>
                  </a:lnTo>
                  <a:lnTo>
                    <a:pt x="118788" y="236682"/>
                  </a:lnTo>
                  <a:lnTo>
                    <a:pt x="121586" y="228657"/>
                  </a:lnTo>
                  <a:lnTo>
                    <a:pt x="128440" y="191089"/>
                  </a:lnTo>
                  <a:lnTo>
                    <a:pt x="131896" y="153012"/>
                  </a:lnTo>
                  <a:lnTo>
                    <a:pt x="137975" y="114919"/>
                  </a:lnTo>
                  <a:lnTo>
                    <a:pt x="146481" y="76821"/>
                  </a:lnTo>
                  <a:lnTo>
                    <a:pt x="161982" y="34044"/>
                  </a:lnTo>
                  <a:lnTo>
                    <a:pt x="174636" y="12358"/>
                  </a:lnTo>
                  <a:lnTo>
                    <a:pt x="184154" y="1277"/>
                  </a:lnTo>
                  <a:lnTo>
                    <a:pt x="186269" y="0"/>
                  </a:lnTo>
                  <a:lnTo>
                    <a:pt x="187679" y="208"/>
                  </a:lnTo>
                  <a:lnTo>
                    <a:pt x="200025" y="1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912"/>
            <p:cNvSpPr/>
            <p:nvPr>
              <p:custDataLst>
                <p:tags r:id="rId14"/>
              </p:custDataLst>
            </p:nvPr>
          </p:nvSpPr>
          <p:spPr>
            <a:xfrm>
              <a:off x="10629900" y="4654489"/>
              <a:ext cx="273884" cy="258929"/>
            </a:xfrm>
            <a:custGeom>
              <a:avLst/>
              <a:gdLst/>
              <a:ahLst/>
              <a:cxnLst/>
              <a:rect l="0" t="0" r="0" b="0"/>
              <a:pathLst>
                <a:path w="273884" h="258929">
                  <a:moveTo>
                    <a:pt x="0" y="108011"/>
                  </a:moveTo>
                  <a:lnTo>
                    <a:pt x="0" y="108011"/>
                  </a:lnTo>
                  <a:lnTo>
                    <a:pt x="44655" y="108011"/>
                  </a:lnTo>
                  <a:lnTo>
                    <a:pt x="90194" y="108011"/>
                  </a:lnTo>
                  <a:lnTo>
                    <a:pt x="127384" y="108011"/>
                  </a:lnTo>
                  <a:lnTo>
                    <a:pt x="165215" y="108011"/>
                  </a:lnTo>
                  <a:lnTo>
                    <a:pt x="209376" y="108011"/>
                  </a:lnTo>
                  <a:lnTo>
                    <a:pt x="255101" y="108011"/>
                  </a:lnTo>
                  <a:lnTo>
                    <a:pt x="268320" y="108011"/>
                  </a:lnTo>
                  <a:lnTo>
                    <a:pt x="270956" y="106953"/>
                  </a:lnTo>
                  <a:lnTo>
                    <a:pt x="272712" y="105189"/>
                  </a:lnTo>
                  <a:lnTo>
                    <a:pt x="273883" y="102955"/>
                  </a:lnTo>
                  <a:lnTo>
                    <a:pt x="273605" y="101465"/>
                  </a:lnTo>
                  <a:lnTo>
                    <a:pt x="272362" y="100472"/>
                  </a:lnTo>
                  <a:lnTo>
                    <a:pt x="270474" y="99810"/>
                  </a:lnTo>
                  <a:lnTo>
                    <a:pt x="269216" y="98310"/>
                  </a:lnTo>
                  <a:lnTo>
                    <a:pt x="266387" y="91143"/>
                  </a:lnTo>
                  <a:lnTo>
                    <a:pt x="238065" y="48610"/>
                  </a:lnTo>
                  <a:lnTo>
                    <a:pt x="230690" y="38219"/>
                  </a:lnTo>
                  <a:lnTo>
                    <a:pt x="202639" y="14480"/>
                  </a:lnTo>
                  <a:lnTo>
                    <a:pt x="168815" y="1511"/>
                  </a:lnTo>
                  <a:lnTo>
                    <a:pt x="148760" y="0"/>
                  </a:lnTo>
                  <a:lnTo>
                    <a:pt x="104296" y="10414"/>
                  </a:lnTo>
                  <a:lnTo>
                    <a:pt x="76058" y="21473"/>
                  </a:lnTo>
                  <a:lnTo>
                    <a:pt x="48641" y="43917"/>
                  </a:lnTo>
                  <a:lnTo>
                    <a:pt x="27699" y="70676"/>
                  </a:lnTo>
                  <a:lnTo>
                    <a:pt x="10607" y="110984"/>
                  </a:lnTo>
                  <a:lnTo>
                    <a:pt x="5773" y="134733"/>
                  </a:lnTo>
                  <a:lnTo>
                    <a:pt x="11292" y="181650"/>
                  </a:lnTo>
                  <a:lnTo>
                    <a:pt x="22396" y="212027"/>
                  </a:lnTo>
                  <a:lnTo>
                    <a:pt x="27631" y="221805"/>
                  </a:lnTo>
                  <a:lnTo>
                    <a:pt x="41914" y="235492"/>
                  </a:lnTo>
                  <a:lnTo>
                    <a:pt x="76953" y="252901"/>
                  </a:lnTo>
                  <a:lnTo>
                    <a:pt x="122053" y="258928"/>
                  </a:lnTo>
                  <a:lnTo>
                    <a:pt x="159165" y="258913"/>
                  </a:lnTo>
                  <a:lnTo>
                    <a:pt x="196972" y="252677"/>
                  </a:lnTo>
                  <a:lnTo>
                    <a:pt x="266700" y="23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913"/>
            <p:cNvSpPr/>
            <p:nvPr>
              <p:custDataLst>
                <p:tags r:id="rId15"/>
              </p:custDataLst>
            </p:nvPr>
          </p:nvSpPr>
          <p:spPr>
            <a:xfrm>
              <a:off x="10944225" y="4533900"/>
              <a:ext cx="57151" cy="390526"/>
            </a:xfrm>
            <a:custGeom>
              <a:avLst/>
              <a:gdLst/>
              <a:ahLst/>
              <a:cxnLst/>
              <a:rect l="0" t="0" r="0" b="0"/>
              <a:pathLst>
                <a:path w="57151" h="390526">
                  <a:moveTo>
                    <a:pt x="0" y="0"/>
                  </a:moveTo>
                  <a:lnTo>
                    <a:pt x="0" y="0"/>
                  </a:lnTo>
                  <a:lnTo>
                    <a:pt x="2823" y="47559"/>
                  </a:lnTo>
                  <a:lnTo>
                    <a:pt x="13257" y="90768"/>
                  </a:lnTo>
                  <a:lnTo>
                    <a:pt x="22391" y="127553"/>
                  </a:lnTo>
                  <a:lnTo>
                    <a:pt x="26743" y="170321"/>
                  </a:lnTo>
                  <a:lnTo>
                    <a:pt x="33089" y="211449"/>
                  </a:lnTo>
                  <a:lnTo>
                    <a:pt x="41672" y="255504"/>
                  </a:lnTo>
                  <a:lnTo>
                    <a:pt x="45861" y="297014"/>
                  </a:lnTo>
                  <a:lnTo>
                    <a:pt x="47276" y="340304"/>
                  </a:lnTo>
                  <a:lnTo>
                    <a:pt x="48580" y="363415"/>
                  </a:lnTo>
                  <a:lnTo>
                    <a:pt x="5715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914"/>
            <p:cNvSpPr/>
            <p:nvPr>
              <p:custDataLst>
                <p:tags r:id="rId16"/>
              </p:custDataLst>
            </p:nvPr>
          </p:nvSpPr>
          <p:spPr>
            <a:xfrm>
              <a:off x="11096814" y="4640193"/>
              <a:ext cx="223008" cy="226834"/>
            </a:xfrm>
            <a:custGeom>
              <a:avLst/>
              <a:gdLst/>
              <a:ahLst/>
              <a:cxnLst/>
              <a:rect l="0" t="0" r="0" b="0"/>
              <a:pathLst>
                <a:path w="223008" h="226834">
                  <a:moveTo>
                    <a:pt x="18861" y="36582"/>
                  </a:moveTo>
                  <a:lnTo>
                    <a:pt x="18861" y="36582"/>
                  </a:lnTo>
                  <a:lnTo>
                    <a:pt x="13804" y="36582"/>
                  </a:lnTo>
                  <a:lnTo>
                    <a:pt x="12315" y="37640"/>
                  </a:lnTo>
                  <a:lnTo>
                    <a:pt x="11322" y="39404"/>
                  </a:lnTo>
                  <a:lnTo>
                    <a:pt x="10659" y="41638"/>
                  </a:lnTo>
                  <a:lnTo>
                    <a:pt x="3051" y="53887"/>
                  </a:lnTo>
                  <a:lnTo>
                    <a:pt x="0" y="96824"/>
                  </a:lnTo>
                  <a:lnTo>
                    <a:pt x="2690" y="123223"/>
                  </a:lnTo>
                  <a:lnTo>
                    <a:pt x="18137" y="170701"/>
                  </a:lnTo>
                  <a:lnTo>
                    <a:pt x="35024" y="207165"/>
                  </a:lnTo>
                  <a:lnTo>
                    <a:pt x="45800" y="217524"/>
                  </a:lnTo>
                  <a:lnTo>
                    <a:pt x="60468" y="222834"/>
                  </a:lnTo>
                  <a:lnTo>
                    <a:pt x="105048" y="226522"/>
                  </a:lnTo>
                  <a:lnTo>
                    <a:pt x="123842" y="226833"/>
                  </a:lnTo>
                  <a:lnTo>
                    <a:pt x="139956" y="221327"/>
                  </a:lnTo>
                  <a:lnTo>
                    <a:pt x="186976" y="182295"/>
                  </a:lnTo>
                  <a:lnTo>
                    <a:pt x="201082" y="158426"/>
                  </a:lnTo>
                  <a:lnTo>
                    <a:pt x="218632" y="112521"/>
                  </a:lnTo>
                  <a:lnTo>
                    <a:pt x="223007" y="93616"/>
                  </a:lnTo>
                  <a:lnTo>
                    <a:pt x="221423" y="74630"/>
                  </a:lnTo>
                  <a:lnTo>
                    <a:pt x="198690" y="32142"/>
                  </a:lnTo>
                  <a:lnTo>
                    <a:pt x="189449" y="19440"/>
                  </a:lnTo>
                  <a:lnTo>
                    <a:pt x="168184" y="6338"/>
                  </a:lnTo>
                  <a:lnTo>
                    <a:pt x="146831" y="809"/>
                  </a:lnTo>
                  <a:lnTo>
                    <a:pt x="114106" y="0"/>
                  </a:lnTo>
                  <a:lnTo>
                    <a:pt x="66568" y="14769"/>
                  </a:lnTo>
                  <a:lnTo>
                    <a:pt x="41377" y="27139"/>
                  </a:lnTo>
                  <a:lnTo>
                    <a:pt x="34160" y="33443"/>
                  </a:lnTo>
                  <a:lnTo>
                    <a:pt x="29039" y="41885"/>
                  </a:lnTo>
                  <a:lnTo>
                    <a:pt x="18861" y="4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915"/>
            <p:cNvSpPr/>
            <p:nvPr>
              <p:custDataLst>
                <p:tags r:id="rId17"/>
              </p:custDataLst>
            </p:nvPr>
          </p:nvSpPr>
          <p:spPr>
            <a:xfrm>
              <a:off x="11318047" y="4610643"/>
              <a:ext cx="178629" cy="235487"/>
            </a:xfrm>
            <a:custGeom>
              <a:avLst/>
              <a:gdLst/>
              <a:ahLst/>
              <a:cxnLst/>
              <a:rect l="0" t="0" r="0" b="0"/>
              <a:pathLst>
                <a:path w="178629" h="235487">
                  <a:moveTo>
                    <a:pt x="178628" y="28032"/>
                  </a:moveTo>
                  <a:lnTo>
                    <a:pt x="178628" y="28032"/>
                  </a:lnTo>
                  <a:lnTo>
                    <a:pt x="173571" y="28032"/>
                  </a:lnTo>
                  <a:lnTo>
                    <a:pt x="172082" y="26974"/>
                  </a:lnTo>
                  <a:lnTo>
                    <a:pt x="171089" y="25210"/>
                  </a:lnTo>
                  <a:lnTo>
                    <a:pt x="170426" y="22976"/>
                  </a:lnTo>
                  <a:lnTo>
                    <a:pt x="158916" y="8734"/>
                  </a:lnTo>
                  <a:lnTo>
                    <a:pt x="155962" y="5642"/>
                  </a:lnTo>
                  <a:lnTo>
                    <a:pt x="147036" y="2206"/>
                  </a:lnTo>
                  <a:lnTo>
                    <a:pt x="124057" y="0"/>
                  </a:lnTo>
                  <a:lnTo>
                    <a:pt x="81445" y="12762"/>
                  </a:lnTo>
                  <a:lnTo>
                    <a:pt x="52501" y="32581"/>
                  </a:lnTo>
                  <a:lnTo>
                    <a:pt x="33895" y="51722"/>
                  </a:lnTo>
                  <a:lnTo>
                    <a:pt x="14119" y="95318"/>
                  </a:lnTo>
                  <a:lnTo>
                    <a:pt x="553" y="142413"/>
                  </a:lnTo>
                  <a:lnTo>
                    <a:pt x="0" y="161418"/>
                  </a:lnTo>
                  <a:lnTo>
                    <a:pt x="3283" y="180448"/>
                  </a:lnTo>
                  <a:lnTo>
                    <a:pt x="16137" y="203955"/>
                  </a:lnTo>
                  <a:lnTo>
                    <a:pt x="33351" y="219269"/>
                  </a:lnTo>
                  <a:lnTo>
                    <a:pt x="51857" y="230510"/>
                  </a:lnTo>
                  <a:lnTo>
                    <a:pt x="80860" y="235486"/>
                  </a:lnTo>
                  <a:lnTo>
                    <a:pt x="140528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916"/>
            <p:cNvSpPr/>
            <p:nvPr>
              <p:custDataLst>
                <p:tags r:id="rId18"/>
              </p:custDataLst>
            </p:nvPr>
          </p:nvSpPr>
          <p:spPr>
            <a:xfrm>
              <a:off x="11577886" y="4657725"/>
              <a:ext cx="71190" cy="247651"/>
            </a:xfrm>
            <a:custGeom>
              <a:avLst/>
              <a:gdLst/>
              <a:ahLst/>
              <a:cxnLst/>
              <a:rect l="0" t="0" r="0" b="0"/>
              <a:pathLst>
                <a:path w="71190" h="247651">
                  <a:moveTo>
                    <a:pt x="33089" y="0"/>
                  </a:moveTo>
                  <a:lnTo>
                    <a:pt x="33089" y="0"/>
                  </a:lnTo>
                  <a:lnTo>
                    <a:pt x="6346" y="0"/>
                  </a:lnTo>
                  <a:lnTo>
                    <a:pt x="0" y="10113"/>
                  </a:lnTo>
                  <a:lnTo>
                    <a:pt x="38" y="26367"/>
                  </a:lnTo>
                  <a:lnTo>
                    <a:pt x="3630" y="66239"/>
                  </a:lnTo>
                  <a:lnTo>
                    <a:pt x="11944" y="111235"/>
                  </a:lnTo>
                  <a:lnTo>
                    <a:pt x="23778" y="151794"/>
                  </a:lnTo>
                  <a:lnTo>
                    <a:pt x="39468" y="198887"/>
                  </a:lnTo>
                  <a:lnTo>
                    <a:pt x="52145" y="224926"/>
                  </a:lnTo>
                  <a:lnTo>
                    <a:pt x="7118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917"/>
            <p:cNvSpPr/>
            <p:nvPr>
              <p:custDataLst>
                <p:tags r:id="rId19"/>
              </p:custDataLst>
            </p:nvPr>
          </p:nvSpPr>
          <p:spPr>
            <a:xfrm>
              <a:off x="11563350" y="45434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918"/>
            <p:cNvSpPr/>
            <p:nvPr>
              <p:custDataLst>
                <p:tags r:id="rId20"/>
              </p:custDataLst>
            </p:nvPr>
          </p:nvSpPr>
          <p:spPr>
            <a:xfrm>
              <a:off x="11725275" y="4467225"/>
              <a:ext cx="76201" cy="400051"/>
            </a:xfrm>
            <a:custGeom>
              <a:avLst/>
              <a:gdLst/>
              <a:ahLst/>
              <a:cxnLst/>
              <a:rect l="0" t="0" r="0" b="0"/>
              <a:pathLst>
                <a:path w="76201" h="4000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2823" y="67658"/>
                  </a:lnTo>
                  <a:lnTo>
                    <a:pt x="13257" y="110025"/>
                  </a:lnTo>
                  <a:lnTo>
                    <a:pt x="27446" y="146665"/>
                  </a:lnTo>
                  <a:lnTo>
                    <a:pt x="40000" y="184332"/>
                  </a:lnTo>
                  <a:lnTo>
                    <a:pt x="50423" y="222304"/>
                  </a:lnTo>
                  <a:lnTo>
                    <a:pt x="55157" y="260366"/>
                  </a:lnTo>
                  <a:lnTo>
                    <a:pt x="63302" y="303549"/>
                  </a:lnTo>
                  <a:lnTo>
                    <a:pt x="66008" y="342653"/>
                  </a:lnTo>
                  <a:lnTo>
                    <a:pt x="66616" y="386845"/>
                  </a:lnTo>
                  <a:lnTo>
                    <a:pt x="66635" y="391247"/>
                  </a:lnTo>
                  <a:lnTo>
                    <a:pt x="67707" y="394181"/>
                  </a:lnTo>
                  <a:lnTo>
                    <a:pt x="762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919"/>
            <p:cNvSpPr/>
            <p:nvPr>
              <p:custDataLst>
                <p:tags r:id="rId21"/>
              </p:custDataLst>
            </p:nvPr>
          </p:nvSpPr>
          <p:spPr>
            <a:xfrm>
              <a:off x="11649075" y="464820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15208" y="31554"/>
                  </a:lnTo>
                  <a:lnTo>
                    <a:pt x="53136" y="27778"/>
                  </a:lnTo>
                  <a:lnTo>
                    <a:pt x="96966" y="18266"/>
                  </a:lnTo>
                  <a:lnTo>
                    <a:pt x="133858" y="12115"/>
                  </a:lnTo>
                  <a:lnTo>
                    <a:pt x="171601" y="7470"/>
                  </a:lnTo>
                  <a:lnTo>
                    <a:pt x="209594" y="2213"/>
                  </a:lnTo>
                  <a:lnTo>
                    <a:pt x="255302" y="43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920"/>
            <p:cNvSpPr/>
            <p:nvPr>
              <p:custDataLst>
                <p:tags r:id="rId22"/>
              </p:custDataLst>
            </p:nvPr>
          </p:nvSpPr>
          <p:spPr>
            <a:xfrm>
              <a:off x="11782425" y="4591050"/>
              <a:ext cx="399988" cy="739850"/>
            </a:xfrm>
            <a:custGeom>
              <a:avLst/>
              <a:gdLst/>
              <a:ahLst/>
              <a:cxnLst/>
              <a:rect l="0" t="0" r="0" b="0"/>
              <a:pathLst>
                <a:path w="399988" h="739850">
                  <a:moveTo>
                    <a:pt x="104775" y="0"/>
                  </a:moveTo>
                  <a:lnTo>
                    <a:pt x="104775" y="0"/>
                  </a:lnTo>
                  <a:lnTo>
                    <a:pt x="95366" y="0"/>
                  </a:lnTo>
                  <a:lnTo>
                    <a:pt x="95285" y="5056"/>
                  </a:lnTo>
                  <a:lnTo>
                    <a:pt x="103894" y="42815"/>
                  </a:lnTo>
                  <a:lnTo>
                    <a:pt x="107423" y="74309"/>
                  </a:lnTo>
                  <a:lnTo>
                    <a:pt x="119940" y="115305"/>
                  </a:lnTo>
                  <a:lnTo>
                    <a:pt x="124790" y="142115"/>
                  </a:lnTo>
                  <a:lnTo>
                    <a:pt x="133427" y="157001"/>
                  </a:lnTo>
                  <a:lnTo>
                    <a:pt x="150189" y="172225"/>
                  </a:lnTo>
                  <a:lnTo>
                    <a:pt x="168560" y="183439"/>
                  </a:lnTo>
                  <a:lnTo>
                    <a:pt x="207882" y="189106"/>
                  </a:lnTo>
                  <a:lnTo>
                    <a:pt x="227858" y="189880"/>
                  </a:lnTo>
                  <a:lnTo>
                    <a:pt x="244499" y="184580"/>
                  </a:lnTo>
                  <a:lnTo>
                    <a:pt x="284473" y="163458"/>
                  </a:lnTo>
                  <a:lnTo>
                    <a:pt x="310480" y="126691"/>
                  </a:lnTo>
                  <a:lnTo>
                    <a:pt x="320895" y="99579"/>
                  </a:lnTo>
                  <a:lnTo>
                    <a:pt x="323266" y="78349"/>
                  </a:lnTo>
                  <a:lnTo>
                    <a:pt x="320768" y="69041"/>
                  </a:lnTo>
                  <a:lnTo>
                    <a:pt x="297103" y="30890"/>
                  </a:lnTo>
                  <a:lnTo>
                    <a:pt x="295435" y="31176"/>
                  </a:lnTo>
                  <a:lnTo>
                    <a:pt x="290761" y="34317"/>
                  </a:lnTo>
                  <a:lnTo>
                    <a:pt x="290148" y="35578"/>
                  </a:lnTo>
                  <a:lnTo>
                    <a:pt x="290799" y="36419"/>
                  </a:lnTo>
                  <a:lnTo>
                    <a:pt x="292291" y="36980"/>
                  </a:lnTo>
                  <a:lnTo>
                    <a:pt x="293949" y="43247"/>
                  </a:lnTo>
                  <a:lnTo>
                    <a:pt x="305521" y="87013"/>
                  </a:lnTo>
                  <a:lnTo>
                    <a:pt x="317643" y="124079"/>
                  </a:lnTo>
                  <a:lnTo>
                    <a:pt x="327067" y="162589"/>
                  </a:lnTo>
                  <a:lnTo>
                    <a:pt x="341619" y="207512"/>
                  </a:lnTo>
                  <a:lnTo>
                    <a:pt x="359336" y="254337"/>
                  </a:lnTo>
                  <a:lnTo>
                    <a:pt x="371724" y="291544"/>
                  </a:lnTo>
                  <a:lnTo>
                    <a:pt x="383228" y="331717"/>
                  </a:lnTo>
                  <a:lnTo>
                    <a:pt x="391868" y="370738"/>
                  </a:lnTo>
                  <a:lnTo>
                    <a:pt x="396413" y="412070"/>
                  </a:lnTo>
                  <a:lnTo>
                    <a:pt x="398434" y="454076"/>
                  </a:lnTo>
                  <a:lnTo>
                    <a:pt x="399331" y="493911"/>
                  </a:lnTo>
                  <a:lnTo>
                    <a:pt x="399731" y="532783"/>
                  </a:lnTo>
                  <a:lnTo>
                    <a:pt x="399908" y="570168"/>
                  </a:lnTo>
                  <a:lnTo>
                    <a:pt x="399987" y="604422"/>
                  </a:lnTo>
                  <a:lnTo>
                    <a:pt x="389918" y="648400"/>
                  </a:lnTo>
                  <a:lnTo>
                    <a:pt x="368473" y="683185"/>
                  </a:lnTo>
                  <a:lnTo>
                    <a:pt x="331898" y="713600"/>
                  </a:lnTo>
                  <a:lnTo>
                    <a:pt x="287547" y="732608"/>
                  </a:lnTo>
                  <a:lnTo>
                    <a:pt x="253740" y="738353"/>
                  </a:lnTo>
                  <a:lnTo>
                    <a:pt x="218607" y="739849"/>
                  </a:lnTo>
                  <a:lnTo>
                    <a:pt x="185353" y="736985"/>
                  </a:lnTo>
                  <a:lnTo>
                    <a:pt x="152935" y="732186"/>
                  </a:lnTo>
                  <a:lnTo>
                    <a:pt x="120888" y="724408"/>
                  </a:lnTo>
                  <a:lnTo>
                    <a:pt x="75212" y="702178"/>
                  </a:lnTo>
                  <a:lnTo>
                    <a:pt x="41688" y="674425"/>
                  </a:lnTo>
                  <a:lnTo>
                    <a:pt x="18937" y="639861"/>
                  </a:lnTo>
                  <a:lnTo>
                    <a:pt x="6081" y="602809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4339107" cy="4889076"/>
          </a:xfrm>
        </p:spPr>
        <p:txBody>
          <a:bodyPr>
            <a:normAutofit/>
          </a:bodyPr>
          <a:lstStyle/>
          <a:p>
            <a:r>
              <a:rPr lang="en-US" dirty="0" smtClean="0"/>
              <a:t>British scientist Isaac Newton realized that the concepts of motion and forces are directly related</a:t>
            </a:r>
          </a:p>
          <a:p>
            <a:r>
              <a:rPr lang="en-US" dirty="0" smtClean="0"/>
              <a:t>He published 3 rules called the Laws of Motion that apply to the motion of all objects we encounter every day, as well as the motion of the planets, stars, and galaxies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43" y="1390918"/>
            <a:ext cx="2533344" cy="34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14" y="0"/>
            <a:ext cx="10515600" cy="1325563"/>
          </a:xfrm>
        </p:spPr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371" y="656823"/>
            <a:ext cx="5365123" cy="58212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Newton’s First Law of motion describes how an object moves when the net force acting on it is zero</a:t>
            </a:r>
          </a:p>
          <a:p>
            <a:r>
              <a:rPr lang="en-US" dirty="0" smtClean="0"/>
              <a:t>This law says that if the net force acting on an object is zero, the object remains at rest, or if the object is moving, it continues moving in a straight line at constant speed</a:t>
            </a:r>
          </a:p>
          <a:p>
            <a:pPr lvl="1"/>
            <a:r>
              <a:rPr lang="en-US" b="1" dirty="0" smtClean="0"/>
              <a:t>In other words, an object at rest, stays at rest. An object in motion stays in motion unless some other force acts on it</a:t>
            </a:r>
          </a:p>
          <a:p>
            <a:r>
              <a:rPr lang="en-US" dirty="0" smtClean="0"/>
              <a:t>If the forces acting on an object are balanced, then the velocity of an object doesn’t change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14" y="1473960"/>
            <a:ext cx="5382296" cy="3937574"/>
          </a:xfrm>
          <a:prstGeom prst="rect">
            <a:avLst/>
          </a:prstGeom>
        </p:spPr>
      </p:pic>
      <p:grpSp>
        <p:nvGrpSpPr>
          <p:cNvPr id="33" name="SMARTInkShape-Group126"/>
          <p:cNvGrpSpPr/>
          <p:nvPr/>
        </p:nvGrpSpPr>
        <p:grpSpPr>
          <a:xfrm>
            <a:off x="5134776" y="4172179"/>
            <a:ext cx="875301" cy="1790472"/>
            <a:chOff x="5134776" y="4172179"/>
            <a:chExt cx="875301" cy="1790472"/>
          </a:xfrm>
        </p:grpSpPr>
        <p:sp>
          <p:nvSpPr>
            <p:cNvPr id="29" name="SMARTInkShape-921"/>
            <p:cNvSpPr/>
            <p:nvPr>
              <p:custDataLst>
                <p:tags r:id="rId2"/>
              </p:custDataLst>
            </p:nvPr>
          </p:nvSpPr>
          <p:spPr>
            <a:xfrm>
              <a:off x="5250345" y="5186426"/>
              <a:ext cx="759732" cy="776225"/>
            </a:xfrm>
            <a:custGeom>
              <a:avLst/>
              <a:gdLst/>
              <a:ahLst/>
              <a:cxnLst/>
              <a:rect l="0" t="0" r="0" b="0"/>
              <a:pathLst>
                <a:path w="759732" h="776225">
                  <a:moveTo>
                    <a:pt x="283680" y="757174"/>
                  </a:moveTo>
                  <a:lnTo>
                    <a:pt x="283680" y="757174"/>
                  </a:lnTo>
                  <a:lnTo>
                    <a:pt x="278624" y="757174"/>
                  </a:lnTo>
                  <a:lnTo>
                    <a:pt x="277134" y="756116"/>
                  </a:lnTo>
                  <a:lnTo>
                    <a:pt x="276141" y="754352"/>
                  </a:lnTo>
                  <a:lnTo>
                    <a:pt x="265590" y="714359"/>
                  </a:lnTo>
                  <a:lnTo>
                    <a:pt x="264757" y="670828"/>
                  </a:lnTo>
                  <a:lnTo>
                    <a:pt x="265714" y="624564"/>
                  </a:lnTo>
                  <a:lnTo>
                    <a:pt x="272242" y="580886"/>
                  </a:lnTo>
                  <a:lnTo>
                    <a:pt x="281937" y="534431"/>
                  </a:lnTo>
                  <a:lnTo>
                    <a:pt x="292078" y="502955"/>
                  </a:lnTo>
                  <a:lnTo>
                    <a:pt x="300818" y="468504"/>
                  </a:lnTo>
                  <a:lnTo>
                    <a:pt x="309289" y="432026"/>
                  </a:lnTo>
                  <a:lnTo>
                    <a:pt x="320109" y="394647"/>
                  </a:lnTo>
                  <a:lnTo>
                    <a:pt x="329151" y="356867"/>
                  </a:lnTo>
                  <a:lnTo>
                    <a:pt x="336698" y="319969"/>
                  </a:lnTo>
                  <a:lnTo>
                    <a:pt x="343580" y="285930"/>
                  </a:lnTo>
                  <a:lnTo>
                    <a:pt x="352988" y="253163"/>
                  </a:lnTo>
                  <a:lnTo>
                    <a:pt x="362109" y="220961"/>
                  </a:lnTo>
                  <a:lnTo>
                    <a:pt x="366162" y="189010"/>
                  </a:lnTo>
                  <a:lnTo>
                    <a:pt x="370786" y="157170"/>
                  </a:lnTo>
                  <a:lnTo>
                    <a:pt x="379339" y="112317"/>
                  </a:lnTo>
                  <a:lnTo>
                    <a:pt x="385754" y="75039"/>
                  </a:lnTo>
                  <a:lnTo>
                    <a:pt x="389158" y="31836"/>
                  </a:lnTo>
                  <a:lnTo>
                    <a:pt x="397709" y="0"/>
                  </a:lnTo>
                  <a:lnTo>
                    <a:pt x="397944" y="3871"/>
                  </a:lnTo>
                  <a:lnTo>
                    <a:pt x="403025" y="9510"/>
                  </a:lnTo>
                  <a:lnTo>
                    <a:pt x="412168" y="53583"/>
                  </a:lnTo>
                  <a:lnTo>
                    <a:pt x="417128" y="92789"/>
                  </a:lnTo>
                  <a:lnTo>
                    <a:pt x="425409" y="134281"/>
                  </a:lnTo>
                  <a:lnTo>
                    <a:pt x="439739" y="180089"/>
                  </a:lnTo>
                  <a:lnTo>
                    <a:pt x="447584" y="211414"/>
                  </a:lnTo>
                  <a:lnTo>
                    <a:pt x="457421" y="245797"/>
                  </a:lnTo>
                  <a:lnTo>
                    <a:pt x="468849" y="282246"/>
                  </a:lnTo>
                  <a:lnTo>
                    <a:pt x="480983" y="319611"/>
                  </a:lnTo>
                  <a:lnTo>
                    <a:pt x="493431" y="357385"/>
                  </a:lnTo>
                  <a:lnTo>
                    <a:pt x="506019" y="395339"/>
                  </a:lnTo>
                  <a:lnTo>
                    <a:pt x="518670" y="433376"/>
                  </a:lnTo>
                  <a:lnTo>
                    <a:pt x="531347" y="468625"/>
                  </a:lnTo>
                  <a:lnTo>
                    <a:pt x="550385" y="515397"/>
                  </a:lnTo>
                  <a:lnTo>
                    <a:pt x="569432" y="553245"/>
                  </a:lnTo>
                  <a:lnTo>
                    <a:pt x="589774" y="594478"/>
                  </a:lnTo>
                  <a:lnTo>
                    <a:pt x="605483" y="634018"/>
                  </a:lnTo>
                  <a:lnTo>
                    <a:pt x="607126" y="646612"/>
                  </a:lnTo>
                  <a:lnTo>
                    <a:pt x="607261" y="646425"/>
                  </a:lnTo>
                  <a:lnTo>
                    <a:pt x="607477" y="643576"/>
                  </a:lnTo>
                  <a:lnTo>
                    <a:pt x="593369" y="634350"/>
                  </a:lnTo>
                  <a:lnTo>
                    <a:pt x="564093" y="593525"/>
                  </a:lnTo>
                  <a:lnTo>
                    <a:pt x="527454" y="553986"/>
                  </a:lnTo>
                  <a:lnTo>
                    <a:pt x="492080" y="520934"/>
                  </a:lnTo>
                  <a:lnTo>
                    <a:pt x="454789" y="488211"/>
                  </a:lnTo>
                  <a:lnTo>
                    <a:pt x="414107" y="454526"/>
                  </a:lnTo>
                  <a:lnTo>
                    <a:pt x="368539" y="424437"/>
                  </a:lnTo>
                  <a:lnTo>
                    <a:pt x="321523" y="395413"/>
                  </a:lnTo>
                  <a:lnTo>
                    <a:pt x="274079" y="369527"/>
                  </a:lnTo>
                  <a:lnTo>
                    <a:pt x="226508" y="348452"/>
                  </a:lnTo>
                  <a:lnTo>
                    <a:pt x="178899" y="331624"/>
                  </a:lnTo>
                  <a:lnTo>
                    <a:pt x="131278" y="319935"/>
                  </a:lnTo>
                  <a:lnTo>
                    <a:pt x="89299" y="309770"/>
                  </a:lnTo>
                  <a:lnTo>
                    <a:pt x="44378" y="294718"/>
                  </a:lnTo>
                  <a:lnTo>
                    <a:pt x="0" y="290499"/>
                  </a:lnTo>
                  <a:lnTo>
                    <a:pt x="39620" y="290450"/>
                  </a:lnTo>
                  <a:lnTo>
                    <a:pt x="82443" y="290449"/>
                  </a:lnTo>
                  <a:lnTo>
                    <a:pt x="120219" y="290449"/>
                  </a:lnTo>
                  <a:lnTo>
                    <a:pt x="165515" y="290449"/>
                  </a:lnTo>
                  <a:lnTo>
                    <a:pt x="200470" y="290449"/>
                  </a:lnTo>
                  <a:lnTo>
                    <a:pt x="237174" y="287627"/>
                  </a:lnTo>
                  <a:lnTo>
                    <a:pt x="274652" y="282845"/>
                  </a:lnTo>
                  <a:lnTo>
                    <a:pt x="312476" y="277192"/>
                  </a:lnTo>
                  <a:lnTo>
                    <a:pt x="350453" y="273972"/>
                  </a:lnTo>
                  <a:lnTo>
                    <a:pt x="388498" y="271485"/>
                  </a:lnTo>
                  <a:lnTo>
                    <a:pt x="426574" y="266851"/>
                  </a:lnTo>
                  <a:lnTo>
                    <a:pt x="464664" y="261264"/>
                  </a:lnTo>
                  <a:lnTo>
                    <a:pt x="502759" y="255253"/>
                  </a:lnTo>
                  <a:lnTo>
                    <a:pt x="540857" y="249053"/>
                  </a:lnTo>
                  <a:lnTo>
                    <a:pt x="578956" y="242771"/>
                  </a:lnTo>
                  <a:lnTo>
                    <a:pt x="614939" y="236450"/>
                  </a:lnTo>
                  <a:lnTo>
                    <a:pt x="658997" y="226942"/>
                  </a:lnTo>
                  <a:lnTo>
                    <a:pt x="697804" y="218480"/>
                  </a:lnTo>
                  <a:lnTo>
                    <a:pt x="744284" y="214620"/>
                  </a:lnTo>
                  <a:lnTo>
                    <a:pt x="759731" y="214253"/>
                  </a:lnTo>
                  <a:lnTo>
                    <a:pt x="751711" y="214250"/>
                  </a:lnTo>
                  <a:lnTo>
                    <a:pt x="708671" y="247362"/>
                  </a:lnTo>
                  <a:lnTo>
                    <a:pt x="662327" y="292881"/>
                  </a:lnTo>
                  <a:lnTo>
                    <a:pt x="615963" y="339182"/>
                  </a:lnTo>
                  <a:lnTo>
                    <a:pt x="575809" y="376502"/>
                  </a:lnTo>
                  <a:lnTo>
                    <a:pt x="533221" y="417193"/>
                  </a:lnTo>
                  <a:lnTo>
                    <a:pt x="505712" y="448380"/>
                  </a:lnTo>
                  <a:lnTo>
                    <a:pt x="475847" y="483407"/>
                  </a:lnTo>
                  <a:lnTo>
                    <a:pt x="442113" y="517320"/>
                  </a:lnTo>
                  <a:lnTo>
                    <a:pt x="407011" y="550030"/>
                  </a:lnTo>
                  <a:lnTo>
                    <a:pt x="373771" y="582207"/>
                  </a:lnTo>
                  <a:lnTo>
                    <a:pt x="338538" y="614147"/>
                  </a:lnTo>
                  <a:lnTo>
                    <a:pt x="302770" y="644923"/>
                  </a:lnTo>
                  <a:lnTo>
                    <a:pt x="269234" y="672713"/>
                  </a:lnTo>
                  <a:lnTo>
                    <a:pt x="236691" y="696352"/>
                  </a:lnTo>
                  <a:lnTo>
                    <a:pt x="191440" y="727511"/>
                  </a:lnTo>
                  <a:lnTo>
                    <a:pt x="154045" y="751208"/>
                  </a:lnTo>
                  <a:lnTo>
                    <a:pt x="111406" y="772878"/>
                  </a:lnTo>
                  <a:lnTo>
                    <a:pt x="93180" y="77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22"/>
            <p:cNvSpPr/>
            <p:nvPr>
              <p:custDataLst>
                <p:tags r:id="rId3"/>
              </p:custDataLst>
            </p:nvPr>
          </p:nvSpPr>
          <p:spPr>
            <a:xfrm>
              <a:off x="5372100" y="4286250"/>
              <a:ext cx="619126" cy="619126"/>
            </a:xfrm>
            <a:custGeom>
              <a:avLst/>
              <a:gdLst/>
              <a:ahLst/>
              <a:cxnLst/>
              <a:rect l="0" t="0" r="0" b="0"/>
              <a:pathLst>
                <a:path w="619126" h="619126">
                  <a:moveTo>
                    <a:pt x="619125" y="0"/>
                  </a:moveTo>
                  <a:lnTo>
                    <a:pt x="619125" y="0"/>
                  </a:lnTo>
                  <a:lnTo>
                    <a:pt x="605868" y="0"/>
                  </a:lnTo>
                  <a:lnTo>
                    <a:pt x="599827" y="2822"/>
                  </a:lnTo>
                  <a:lnTo>
                    <a:pt x="558419" y="27627"/>
                  </a:lnTo>
                  <a:lnTo>
                    <a:pt x="516887" y="67804"/>
                  </a:lnTo>
                  <a:lnTo>
                    <a:pt x="481471" y="95585"/>
                  </a:lnTo>
                  <a:lnTo>
                    <a:pt x="444165" y="134037"/>
                  </a:lnTo>
                  <a:lnTo>
                    <a:pt x="401245" y="178945"/>
                  </a:lnTo>
                  <a:lnTo>
                    <a:pt x="367772" y="210058"/>
                  </a:lnTo>
                  <a:lnTo>
                    <a:pt x="332788" y="242584"/>
                  </a:lnTo>
                  <a:lnTo>
                    <a:pt x="299600" y="278207"/>
                  </a:lnTo>
                  <a:lnTo>
                    <a:pt x="264389" y="315206"/>
                  </a:lnTo>
                  <a:lnTo>
                    <a:pt x="228631" y="352816"/>
                  </a:lnTo>
                  <a:lnTo>
                    <a:pt x="195100" y="390699"/>
                  </a:lnTo>
                  <a:lnTo>
                    <a:pt x="162558" y="428703"/>
                  </a:lnTo>
                  <a:lnTo>
                    <a:pt x="130456" y="465701"/>
                  </a:lnTo>
                  <a:lnTo>
                    <a:pt x="98551" y="499784"/>
                  </a:lnTo>
                  <a:lnTo>
                    <a:pt x="60951" y="543666"/>
                  </a:lnTo>
                  <a:lnTo>
                    <a:pt x="21916" y="587756"/>
                  </a:lnTo>
                  <a:lnTo>
                    <a:pt x="0" y="6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23"/>
            <p:cNvSpPr/>
            <p:nvPr>
              <p:custDataLst>
                <p:tags r:id="rId4"/>
              </p:custDataLst>
            </p:nvPr>
          </p:nvSpPr>
          <p:spPr>
            <a:xfrm>
              <a:off x="5134776" y="4333875"/>
              <a:ext cx="685000" cy="142876"/>
            </a:xfrm>
            <a:custGeom>
              <a:avLst/>
              <a:gdLst/>
              <a:ahLst/>
              <a:cxnLst/>
              <a:rect l="0" t="0" r="0" b="0"/>
              <a:pathLst>
                <a:path w="685000" h="142876">
                  <a:moveTo>
                    <a:pt x="351624" y="142875"/>
                  </a:moveTo>
                  <a:lnTo>
                    <a:pt x="351624" y="142875"/>
                  </a:lnTo>
                  <a:lnTo>
                    <a:pt x="341511" y="137819"/>
                  </a:lnTo>
                  <a:lnTo>
                    <a:pt x="297023" y="131116"/>
                  </a:lnTo>
                  <a:lnTo>
                    <a:pt x="251485" y="123163"/>
                  </a:lnTo>
                  <a:lnTo>
                    <a:pt x="217159" y="118239"/>
                  </a:lnTo>
                  <a:lnTo>
                    <a:pt x="184265" y="116051"/>
                  </a:lnTo>
                  <a:lnTo>
                    <a:pt x="152007" y="112256"/>
                  </a:lnTo>
                  <a:lnTo>
                    <a:pt x="120030" y="108100"/>
                  </a:lnTo>
                  <a:lnTo>
                    <a:pt x="74394" y="105760"/>
                  </a:lnTo>
                  <a:lnTo>
                    <a:pt x="32279" y="104970"/>
                  </a:lnTo>
                  <a:lnTo>
                    <a:pt x="8321" y="104814"/>
                  </a:lnTo>
                  <a:lnTo>
                    <a:pt x="5280" y="105859"/>
                  </a:lnTo>
                  <a:lnTo>
                    <a:pt x="3253" y="107615"/>
                  </a:lnTo>
                  <a:lnTo>
                    <a:pt x="0" y="112980"/>
                  </a:lnTo>
                  <a:lnTo>
                    <a:pt x="40648" y="121787"/>
                  </a:lnTo>
                  <a:lnTo>
                    <a:pt x="72512" y="120399"/>
                  </a:lnTo>
                  <a:lnTo>
                    <a:pt x="118288" y="113285"/>
                  </a:lnTo>
                  <a:lnTo>
                    <a:pt x="153728" y="107499"/>
                  </a:lnTo>
                  <a:lnTo>
                    <a:pt x="190645" y="101400"/>
                  </a:lnTo>
                  <a:lnTo>
                    <a:pt x="231042" y="95161"/>
                  </a:lnTo>
                  <a:lnTo>
                    <a:pt x="274748" y="87802"/>
                  </a:lnTo>
                  <a:lnTo>
                    <a:pt x="298257" y="82877"/>
                  </a:lnTo>
                  <a:lnTo>
                    <a:pt x="322396" y="77476"/>
                  </a:lnTo>
                  <a:lnTo>
                    <a:pt x="346956" y="71759"/>
                  </a:lnTo>
                  <a:lnTo>
                    <a:pt x="371795" y="65831"/>
                  </a:lnTo>
                  <a:lnTo>
                    <a:pt x="396820" y="59762"/>
                  </a:lnTo>
                  <a:lnTo>
                    <a:pt x="421972" y="54658"/>
                  </a:lnTo>
                  <a:lnTo>
                    <a:pt x="447207" y="50197"/>
                  </a:lnTo>
                  <a:lnTo>
                    <a:pt x="472496" y="46165"/>
                  </a:lnTo>
                  <a:lnTo>
                    <a:pt x="496763" y="41359"/>
                  </a:lnTo>
                  <a:lnTo>
                    <a:pt x="543483" y="30376"/>
                  </a:lnTo>
                  <a:lnTo>
                    <a:pt x="586120" y="21262"/>
                  </a:lnTo>
                  <a:lnTo>
                    <a:pt x="624120" y="13683"/>
                  </a:lnTo>
                  <a:lnTo>
                    <a:pt x="684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24"/>
            <p:cNvSpPr/>
            <p:nvPr>
              <p:custDataLst>
                <p:tags r:id="rId5"/>
              </p:custDataLst>
            </p:nvPr>
          </p:nvSpPr>
          <p:spPr>
            <a:xfrm>
              <a:off x="5457825" y="4172179"/>
              <a:ext cx="427923" cy="552222"/>
            </a:xfrm>
            <a:custGeom>
              <a:avLst/>
              <a:gdLst/>
              <a:ahLst/>
              <a:cxnLst/>
              <a:rect l="0" t="0" r="0" b="0"/>
              <a:pathLst>
                <a:path w="427923" h="552222">
                  <a:moveTo>
                    <a:pt x="0" y="552221"/>
                  </a:moveTo>
                  <a:lnTo>
                    <a:pt x="0" y="552221"/>
                  </a:lnTo>
                  <a:lnTo>
                    <a:pt x="0" y="509406"/>
                  </a:lnTo>
                  <a:lnTo>
                    <a:pt x="2822" y="475090"/>
                  </a:lnTo>
                  <a:lnTo>
                    <a:pt x="13257" y="432681"/>
                  </a:lnTo>
                  <a:lnTo>
                    <a:pt x="18964" y="390084"/>
                  </a:lnTo>
                  <a:lnTo>
                    <a:pt x="26315" y="353309"/>
                  </a:lnTo>
                  <a:lnTo>
                    <a:pt x="34138" y="310428"/>
                  </a:lnTo>
                  <a:lnTo>
                    <a:pt x="36926" y="270441"/>
                  </a:lnTo>
                  <a:lnTo>
                    <a:pt x="38810" y="231782"/>
                  </a:lnTo>
                  <a:lnTo>
                    <a:pt x="45601" y="194574"/>
                  </a:lnTo>
                  <a:lnTo>
                    <a:pt x="54556" y="150198"/>
                  </a:lnTo>
                  <a:lnTo>
                    <a:pt x="61694" y="106038"/>
                  </a:lnTo>
                  <a:lnTo>
                    <a:pt x="66749" y="66741"/>
                  </a:lnTo>
                  <a:lnTo>
                    <a:pt x="74747" y="23916"/>
                  </a:lnTo>
                  <a:lnTo>
                    <a:pt x="78376" y="12972"/>
                  </a:lnTo>
                  <a:lnTo>
                    <a:pt x="85598" y="0"/>
                  </a:lnTo>
                  <a:lnTo>
                    <a:pt x="98971" y="13048"/>
                  </a:lnTo>
                  <a:lnTo>
                    <a:pt x="102196" y="21900"/>
                  </a:lnTo>
                  <a:lnTo>
                    <a:pt x="106834" y="38783"/>
                  </a:lnTo>
                  <a:lnTo>
                    <a:pt x="121979" y="77345"/>
                  </a:lnTo>
                  <a:lnTo>
                    <a:pt x="149818" y="123777"/>
                  </a:lnTo>
                  <a:lnTo>
                    <a:pt x="174742" y="170394"/>
                  </a:lnTo>
                  <a:lnTo>
                    <a:pt x="193710" y="213074"/>
                  </a:lnTo>
                  <a:lnTo>
                    <a:pt x="213794" y="253001"/>
                  </a:lnTo>
                  <a:lnTo>
                    <a:pt x="239382" y="291643"/>
                  </a:lnTo>
                  <a:lnTo>
                    <a:pt x="267073" y="329904"/>
                  </a:lnTo>
                  <a:lnTo>
                    <a:pt x="295385" y="366993"/>
                  </a:lnTo>
                  <a:lnTo>
                    <a:pt x="333397" y="408506"/>
                  </a:lnTo>
                  <a:lnTo>
                    <a:pt x="378886" y="454744"/>
                  </a:lnTo>
                  <a:lnTo>
                    <a:pt x="412204" y="487106"/>
                  </a:lnTo>
                  <a:lnTo>
                    <a:pt x="427922" y="494760"/>
                  </a:lnTo>
                  <a:lnTo>
                    <a:pt x="396117" y="465400"/>
                  </a:lnTo>
                  <a:lnTo>
                    <a:pt x="349790" y="426997"/>
                  </a:lnTo>
                  <a:lnTo>
                    <a:pt x="303499" y="395756"/>
                  </a:lnTo>
                  <a:lnTo>
                    <a:pt x="295275" y="390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925"/>
          <p:cNvSpPr/>
          <p:nvPr>
            <p:custDataLst>
              <p:tags r:id="rId1"/>
            </p:custDataLst>
          </p:nvPr>
        </p:nvSpPr>
        <p:spPr>
          <a:xfrm>
            <a:off x="4849194" y="3915039"/>
            <a:ext cx="6656683" cy="1303173"/>
          </a:xfrm>
          <a:custGeom>
            <a:avLst/>
            <a:gdLst/>
            <a:ahLst/>
            <a:cxnLst/>
            <a:rect l="0" t="0" r="0" b="0"/>
            <a:pathLst>
              <a:path w="6656683" h="1303173">
                <a:moveTo>
                  <a:pt x="961056" y="37836"/>
                </a:moveTo>
                <a:lnTo>
                  <a:pt x="961056" y="37836"/>
                </a:lnTo>
                <a:lnTo>
                  <a:pt x="950943" y="42892"/>
                </a:lnTo>
                <a:lnTo>
                  <a:pt x="909277" y="49595"/>
                </a:lnTo>
                <a:lnTo>
                  <a:pt x="861810" y="60502"/>
                </a:lnTo>
                <a:lnTo>
                  <a:pt x="819231" y="74773"/>
                </a:lnTo>
                <a:lnTo>
                  <a:pt x="773102" y="92407"/>
                </a:lnTo>
                <a:lnTo>
                  <a:pt x="738879" y="104776"/>
                </a:lnTo>
                <a:lnTo>
                  <a:pt x="702503" y="117329"/>
                </a:lnTo>
                <a:lnTo>
                  <a:pt x="665168" y="129963"/>
                </a:lnTo>
                <a:lnTo>
                  <a:pt x="624587" y="145456"/>
                </a:lnTo>
                <a:lnTo>
                  <a:pt x="581856" y="162925"/>
                </a:lnTo>
                <a:lnTo>
                  <a:pt x="538169" y="181273"/>
                </a:lnTo>
                <a:lnTo>
                  <a:pt x="496882" y="202833"/>
                </a:lnTo>
                <a:lnTo>
                  <a:pt x="456307" y="225468"/>
                </a:lnTo>
                <a:lnTo>
                  <a:pt x="413579" y="246111"/>
                </a:lnTo>
                <a:lnTo>
                  <a:pt x="372716" y="268692"/>
                </a:lnTo>
                <a:lnTo>
                  <a:pt x="333388" y="292838"/>
                </a:lnTo>
                <a:lnTo>
                  <a:pt x="294742" y="317681"/>
                </a:lnTo>
                <a:lnTo>
                  <a:pt x="259223" y="342834"/>
                </a:lnTo>
                <a:lnTo>
                  <a:pt x="212297" y="380795"/>
                </a:lnTo>
                <a:lnTo>
                  <a:pt x="171582" y="418853"/>
                </a:lnTo>
                <a:lnTo>
                  <a:pt x="132707" y="459763"/>
                </a:lnTo>
                <a:lnTo>
                  <a:pt x="97200" y="505399"/>
                </a:lnTo>
                <a:lnTo>
                  <a:pt x="69393" y="549612"/>
                </a:lnTo>
                <a:lnTo>
                  <a:pt x="44927" y="592345"/>
                </a:lnTo>
                <a:lnTo>
                  <a:pt x="23213" y="638521"/>
                </a:lnTo>
                <a:lnTo>
                  <a:pt x="10077" y="685717"/>
                </a:lnTo>
                <a:lnTo>
                  <a:pt x="2304" y="730392"/>
                </a:lnTo>
                <a:lnTo>
                  <a:pt x="0" y="773263"/>
                </a:lnTo>
                <a:lnTo>
                  <a:pt x="2141" y="816657"/>
                </a:lnTo>
                <a:lnTo>
                  <a:pt x="9478" y="856326"/>
                </a:lnTo>
                <a:lnTo>
                  <a:pt x="21177" y="892068"/>
                </a:lnTo>
                <a:lnTo>
                  <a:pt x="44093" y="937647"/>
                </a:lnTo>
                <a:lnTo>
                  <a:pt x="76606" y="979810"/>
                </a:lnTo>
                <a:lnTo>
                  <a:pt x="116425" y="1018713"/>
                </a:lnTo>
                <a:lnTo>
                  <a:pt x="155170" y="1047428"/>
                </a:lnTo>
                <a:lnTo>
                  <a:pt x="200164" y="1073222"/>
                </a:lnTo>
                <a:lnTo>
                  <a:pt x="247010" y="1094270"/>
                </a:lnTo>
                <a:lnTo>
                  <a:pt x="294403" y="1113912"/>
                </a:lnTo>
                <a:lnTo>
                  <a:pt x="327157" y="1126750"/>
                </a:lnTo>
                <a:lnTo>
                  <a:pt x="362882" y="1139512"/>
                </a:lnTo>
                <a:lnTo>
                  <a:pt x="399926" y="1152239"/>
                </a:lnTo>
                <a:lnTo>
                  <a:pt x="437557" y="1164952"/>
                </a:lnTo>
                <a:lnTo>
                  <a:pt x="475448" y="1177657"/>
                </a:lnTo>
                <a:lnTo>
                  <a:pt x="513455" y="1187537"/>
                </a:lnTo>
                <a:lnTo>
                  <a:pt x="551514" y="1196514"/>
                </a:lnTo>
                <a:lnTo>
                  <a:pt x="589596" y="1207559"/>
                </a:lnTo>
                <a:lnTo>
                  <a:pt x="627687" y="1216702"/>
                </a:lnTo>
                <a:lnTo>
                  <a:pt x="665784" y="1225351"/>
                </a:lnTo>
                <a:lnTo>
                  <a:pt x="703882" y="1236250"/>
                </a:lnTo>
                <a:lnTo>
                  <a:pt x="741982" y="1245329"/>
                </a:lnTo>
                <a:lnTo>
                  <a:pt x="780081" y="1252891"/>
                </a:lnTo>
                <a:lnTo>
                  <a:pt x="818181" y="1259780"/>
                </a:lnTo>
                <a:lnTo>
                  <a:pt x="859103" y="1266369"/>
                </a:lnTo>
                <a:lnTo>
                  <a:pt x="900927" y="1272827"/>
                </a:lnTo>
                <a:lnTo>
                  <a:pt x="940682" y="1279223"/>
                </a:lnTo>
                <a:lnTo>
                  <a:pt x="979518" y="1285594"/>
                </a:lnTo>
                <a:lnTo>
                  <a:pt x="1017944" y="1290895"/>
                </a:lnTo>
                <a:lnTo>
                  <a:pt x="1056191" y="1293251"/>
                </a:lnTo>
                <a:lnTo>
                  <a:pt x="1094354" y="1297120"/>
                </a:lnTo>
                <a:lnTo>
                  <a:pt x="1132484" y="1301309"/>
                </a:lnTo>
                <a:lnTo>
                  <a:pt x="1170596" y="1303172"/>
                </a:lnTo>
                <a:lnTo>
                  <a:pt x="1208701" y="1298354"/>
                </a:lnTo>
                <a:lnTo>
                  <a:pt x="1247863" y="1291275"/>
                </a:lnTo>
                <a:lnTo>
                  <a:pt x="1289962" y="1288128"/>
                </a:lnTo>
                <a:lnTo>
                  <a:pt x="1330544" y="1286730"/>
                </a:lnTo>
                <a:lnTo>
                  <a:pt x="1369748" y="1286108"/>
                </a:lnTo>
                <a:lnTo>
                  <a:pt x="1408339" y="1285832"/>
                </a:lnTo>
                <a:lnTo>
                  <a:pt x="1449479" y="1285709"/>
                </a:lnTo>
                <a:lnTo>
                  <a:pt x="1491400" y="1285654"/>
                </a:lnTo>
                <a:lnTo>
                  <a:pt x="1531197" y="1285630"/>
                </a:lnTo>
                <a:lnTo>
                  <a:pt x="1570053" y="1285620"/>
                </a:lnTo>
                <a:lnTo>
                  <a:pt x="1608488" y="1285615"/>
                </a:lnTo>
                <a:lnTo>
                  <a:pt x="1646737" y="1285613"/>
                </a:lnTo>
                <a:lnTo>
                  <a:pt x="1684903" y="1282789"/>
                </a:lnTo>
                <a:lnTo>
                  <a:pt x="1723032" y="1279066"/>
                </a:lnTo>
                <a:lnTo>
                  <a:pt x="1761145" y="1277410"/>
                </a:lnTo>
                <a:lnTo>
                  <a:pt x="1796429" y="1273852"/>
                </a:lnTo>
                <a:lnTo>
                  <a:pt x="1830808" y="1269801"/>
                </a:lnTo>
                <a:lnTo>
                  <a:pt x="1867254" y="1268002"/>
                </a:lnTo>
                <a:lnTo>
                  <a:pt x="1901797" y="1264379"/>
                </a:lnTo>
                <a:lnTo>
                  <a:pt x="1935846" y="1260299"/>
                </a:lnTo>
                <a:lnTo>
                  <a:pt x="1972146" y="1258486"/>
                </a:lnTo>
                <a:lnTo>
                  <a:pt x="2006623" y="1254858"/>
                </a:lnTo>
                <a:lnTo>
                  <a:pt x="2040644" y="1250777"/>
                </a:lnTo>
                <a:lnTo>
                  <a:pt x="2076931" y="1248963"/>
                </a:lnTo>
                <a:lnTo>
                  <a:pt x="2111403" y="1245334"/>
                </a:lnTo>
                <a:lnTo>
                  <a:pt x="2144364" y="1241252"/>
                </a:lnTo>
                <a:lnTo>
                  <a:pt x="2176651" y="1239438"/>
                </a:lnTo>
                <a:lnTo>
                  <a:pt x="2208640" y="1235809"/>
                </a:lnTo>
                <a:lnTo>
                  <a:pt x="2240496" y="1231727"/>
                </a:lnTo>
                <a:lnTo>
                  <a:pt x="2272294" y="1229913"/>
                </a:lnTo>
                <a:lnTo>
                  <a:pt x="2304064" y="1229106"/>
                </a:lnTo>
                <a:lnTo>
                  <a:pt x="2335823" y="1227690"/>
                </a:lnTo>
                <a:lnTo>
                  <a:pt x="2367578" y="1223532"/>
                </a:lnTo>
                <a:lnTo>
                  <a:pt x="2399329" y="1220979"/>
                </a:lnTo>
                <a:lnTo>
                  <a:pt x="2431080" y="1218786"/>
                </a:lnTo>
                <a:lnTo>
                  <a:pt x="2477648" y="1212659"/>
                </a:lnTo>
                <a:lnTo>
                  <a:pt x="2519785" y="1210373"/>
                </a:lnTo>
                <a:lnTo>
                  <a:pt x="2564255" y="1208638"/>
                </a:lnTo>
                <a:lnTo>
                  <a:pt x="2604713" y="1202949"/>
                </a:lnTo>
                <a:lnTo>
                  <a:pt x="2644570" y="1200794"/>
                </a:lnTo>
                <a:lnTo>
                  <a:pt x="2688365" y="1200155"/>
                </a:lnTo>
                <a:lnTo>
                  <a:pt x="2728623" y="1198908"/>
                </a:lnTo>
                <a:lnTo>
                  <a:pt x="2767362" y="1193364"/>
                </a:lnTo>
                <a:lnTo>
                  <a:pt x="2806709" y="1191250"/>
                </a:lnTo>
                <a:lnTo>
                  <a:pt x="2850353" y="1189566"/>
                </a:lnTo>
                <a:lnTo>
                  <a:pt x="2890567" y="1183893"/>
                </a:lnTo>
                <a:lnTo>
                  <a:pt x="2929292" y="1180684"/>
                </a:lnTo>
                <a:lnTo>
                  <a:pt x="2967578" y="1174558"/>
                </a:lnTo>
                <a:lnTo>
                  <a:pt x="3005733" y="1171214"/>
                </a:lnTo>
                <a:lnTo>
                  <a:pt x="3044907" y="1165050"/>
                </a:lnTo>
                <a:lnTo>
                  <a:pt x="3088500" y="1162753"/>
                </a:lnTo>
                <a:lnTo>
                  <a:pt x="3128697" y="1161015"/>
                </a:lnTo>
                <a:lnTo>
                  <a:pt x="3168478" y="1155325"/>
                </a:lnTo>
                <a:lnTo>
                  <a:pt x="3213308" y="1152111"/>
                </a:lnTo>
                <a:lnTo>
                  <a:pt x="3260105" y="1145984"/>
                </a:lnTo>
                <a:lnTo>
                  <a:pt x="3307484" y="1143698"/>
                </a:lnTo>
                <a:lnTo>
                  <a:pt x="3355037" y="1141963"/>
                </a:lnTo>
                <a:lnTo>
                  <a:pt x="3386770" y="1137806"/>
                </a:lnTo>
                <a:lnTo>
                  <a:pt x="3421335" y="1135254"/>
                </a:lnTo>
                <a:lnTo>
                  <a:pt x="3456804" y="1134119"/>
                </a:lnTo>
                <a:lnTo>
                  <a:pt x="3490208" y="1133614"/>
                </a:lnTo>
                <a:lnTo>
                  <a:pt x="3525516" y="1133390"/>
                </a:lnTo>
                <a:lnTo>
                  <a:pt x="3561316" y="1132233"/>
                </a:lnTo>
                <a:lnTo>
                  <a:pt x="3594866" y="1128190"/>
                </a:lnTo>
                <a:lnTo>
                  <a:pt x="3627416" y="1125687"/>
                </a:lnTo>
                <a:lnTo>
                  <a:pt x="3660580" y="1124575"/>
                </a:lnTo>
                <a:lnTo>
                  <a:pt x="3696486" y="1124081"/>
                </a:lnTo>
                <a:lnTo>
                  <a:pt x="3730788" y="1123862"/>
                </a:lnTo>
                <a:lnTo>
                  <a:pt x="3763673" y="1123764"/>
                </a:lnTo>
                <a:lnTo>
                  <a:pt x="3795928" y="1123721"/>
                </a:lnTo>
                <a:lnTo>
                  <a:pt x="3830724" y="1123702"/>
                </a:lnTo>
                <a:lnTo>
                  <a:pt x="3867355" y="1123693"/>
                </a:lnTo>
                <a:lnTo>
                  <a:pt x="3904803" y="1123689"/>
                </a:lnTo>
                <a:lnTo>
                  <a:pt x="3942614" y="1120864"/>
                </a:lnTo>
                <a:lnTo>
                  <a:pt x="3980585" y="1117141"/>
                </a:lnTo>
                <a:lnTo>
                  <a:pt x="4018628" y="1115485"/>
                </a:lnTo>
                <a:lnTo>
                  <a:pt x="4056702" y="1114749"/>
                </a:lnTo>
                <a:lnTo>
                  <a:pt x="4094790" y="1114423"/>
                </a:lnTo>
                <a:lnTo>
                  <a:pt x="4132885" y="1114276"/>
                </a:lnTo>
                <a:lnTo>
                  <a:pt x="4170983" y="1114213"/>
                </a:lnTo>
                <a:lnTo>
                  <a:pt x="4208024" y="1115242"/>
                </a:lnTo>
                <a:lnTo>
                  <a:pt x="4242125" y="1119227"/>
                </a:lnTo>
                <a:lnTo>
                  <a:pt x="4280563" y="1121706"/>
                </a:lnTo>
                <a:lnTo>
                  <a:pt x="4321285" y="1122805"/>
                </a:lnTo>
                <a:lnTo>
                  <a:pt x="4360549" y="1123295"/>
                </a:lnTo>
                <a:lnTo>
                  <a:pt x="4399166" y="1123512"/>
                </a:lnTo>
                <a:lnTo>
                  <a:pt x="4437497" y="1123608"/>
                </a:lnTo>
                <a:lnTo>
                  <a:pt x="4475699" y="1123652"/>
                </a:lnTo>
                <a:lnTo>
                  <a:pt x="4513845" y="1123670"/>
                </a:lnTo>
                <a:lnTo>
                  <a:pt x="4553024" y="1123679"/>
                </a:lnTo>
                <a:lnTo>
                  <a:pt x="4595130" y="1123683"/>
                </a:lnTo>
                <a:lnTo>
                  <a:pt x="4635717" y="1123684"/>
                </a:lnTo>
                <a:lnTo>
                  <a:pt x="4675980" y="1123685"/>
                </a:lnTo>
                <a:lnTo>
                  <a:pt x="4718569" y="1123685"/>
                </a:lnTo>
                <a:lnTo>
                  <a:pt x="4759370" y="1123686"/>
                </a:lnTo>
                <a:lnTo>
                  <a:pt x="4798671" y="1123686"/>
                </a:lnTo>
                <a:lnTo>
                  <a:pt x="4837304" y="1123686"/>
                </a:lnTo>
                <a:lnTo>
                  <a:pt x="4878463" y="1123686"/>
                </a:lnTo>
                <a:lnTo>
                  <a:pt x="4920393" y="1123686"/>
                </a:lnTo>
                <a:lnTo>
                  <a:pt x="4960195" y="1123686"/>
                </a:lnTo>
                <a:lnTo>
                  <a:pt x="5001873" y="1126508"/>
                </a:lnTo>
                <a:lnTo>
                  <a:pt x="5045092" y="1130232"/>
                </a:lnTo>
                <a:lnTo>
                  <a:pt x="5088995" y="1131887"/>
                </a:lnTo>
                <a:lnTo>
                  <a:pt x="5133200" y="1129800"/>
                </a:lnTo>
                <a:lnTo>
                  <a:pt x="5177543" y="1126403"/>
                </a:lnTo>
                <a:lnTo>
                  <a:pt x="5221945" y="1124894"/>
                </a:lnTo>
                <a:lnTo>
                  <a:pt x="5266373" y="1124223"/>
                </a:lnTo>
                <a:lnTo>
                  <a:pt x="5309756" y="1123924"/>
                </a:lnTo>
                <a:lnTo>
                  <a:pt x="5350204" y="1123792"/>
                </a:lnTo>
                <a:lnTo>
                  <a:pt x="5392168" y="1123733"/>
                </a:lnTo>
                <a:lnTo>
                  <a:pt x="5435515" y="1122649"/>
                </a:lnTo>
                <a:lnTo>
                  <a:pt x="5479475" y="1118639"/>
                </a:lnTo>
                <a:lnTo>
                  <a:pt x="5523705" y="1116151"/>
                </a:lnTo>
                <a:lnTo>
                  <a:pt x="5568060" y="1115045"/>
                </a:lnTo>
                <a:lnTo>
                  <a:pt x="5612465" y="1114554"/>
                </a:lnTo>
                <a:lnTo>
                  <a:pt x="5656897" y="1111513"/>
                </a:lnTo>
                <a:lnTo>
                  <a:pt x="5701337" y="1106634"/>
                </a:lnTo>
                <a:lnTo>
                  <a:pt x="5745784" y="1100938"/>
                </a:lnTo>
                <a:lnTo>
                  <a:pt x="5790233" y="1094878"/>
                </a:lnTo>
                <a:lnTo>
                  <a:pt x="5834682" y="1088658"/>
                </a:lnTo>
                <a:lnTo>
                  <a:pt x="5879131" y="1082364"/>
                </a:lnTo>
                <a:lnTo>
                  <a:pt x="5923581" y="1076041"/>
                </a:lnTo>
                <a:lnTo>
                  <a:pt x="5968031" y="1069702"/>
                </a:lnTo>
                <a:lnTo>
                  <a:pt x="6012481" y="1063357"/>
                </a:lnTo>
                <a:lnTo>
                  <a:pt x="6054109" y="1054187"/>
                </a:lnTo>
                <a:lnTo>
                  <a:pt x="6094834" y="1043056"/>
                </a:lnTo>
                <a:lnTo>
                  <a:pt x="6137630" y="1031053"/>
                </a:lnTo>
                <a:lnTo>
                  <a:pt x="6181344" y="1018663"/>
                </a:lnTo>
                <a:lnTo>
                  <a:pt x="6223351" y="1006101"/>
                </a:lnTo>
                <a:lnTo>
                  <a:pt x="6259660" y="993462"/>
                </a:lnTo>
                <a:lnTo>
                  <a:pt x="6296257" y="977967"/>
                </a:lnTo>
                <a:lnTo>
                  <a:pt x="6332632" y="961556"/>
                </a:lnTo>
                <a:lnTo>
                  <a:pt x="6366436" y="947206"/>
                </a:lnTo>
                <a:lnTo>
                  <a:pt x="6399101" y="930950"/>
                </a:lnTo>
                <a:lnTo>
                  <a:pt x="6444417" y="903949"/>
                </a:lnTo>
                <a:lnTo>
                  <a:pt x="6484656" y="873018"/>
                </a:lnTo>
                <a:lnTo>
                  <a:pt x="6531122" y="829696"/>
                </a:lnTo>
                <a:lnTo>
                  <a:pt x="6576362" y="782961"/>
                </a:lnTo>
                <a:lnTo>
                  <a:pt x="6607876" y="735786"/>
                </a:lnTo>
                <a:lnTo>
                  <a:pt x="6627986" y="699719"/>
                </a:lnTo>
                <a:lnTo>
                  <a:pt x="6644528" y="658341"/>
                </a:lnTo>
                <a:lnTo>
                  <a:pt x="6653310" y="619270"/>
                </a:lnTo>
                <a:lnTo>
                  <a:pt x="6655911" y="578060"/>
                </a:lnTo>
                <a:lnTo>
                  <a:pt x="6656682" y="535158"/>
                </a:lnTo>
                <a:lnTo>
                  <a:pt x="6654746" y="507576"/>
                </a:lnTo>
                <a:lnTo>
                  <a:pt x="6641754" y="463356"/>
                </a:lnTo>
                <a:lnTo>
                  <a:pt x="6623442" y="421914"/>
                </a:lnTo>
                <a:lnTo>
                  <a:pt x="6598379" y="376591"/>
                </a:lnTo>
                <a:lnTo>
                  <a:pt x="6569785" y="330707"/>
                </a:lnTo>
                <a:lnTo>
                  <a:pt x="6534973" y="289830"/>
                </a:lnTo>
                <a:lnTo>
                  <a:pt x="6496788" y="251966"/>
                </a:lnTo>
                <a:lnTo>
                  <a:pt x="6452430" y="219109"/>
                </a:lnTo>
                <a:lnTo>
                  <a:pt x="6405773" y="184092"/>
                </a:lnTo>
                <a:lnTo>
                  <a:pt x="6358436" y="154196"/>
                </a:lnTo>
                <a:lnTo>
                  <a:pt x="6310895" y="131462"/>
                </a:lnTo>
                <a:lnTo>
                  <a:pt x="6263295" y="112379"/>
                </a:lnTo>
                <a:lnTo>
                  <a:pt x="6215678" y="99552"/>
                </a:lnTo>
                <a:lnTo>
                  <a:pt x="6168056" y="89048"/>
                </a:lnTo>
                <a:lnTo>
                  <a:pt x="6120431" y="79233"/>
                </a:lnTo>
                <a:lnTo>
                  <a:pt x="6073865" y="70681"/>
                </a:lnTo>
                <a:lnTo>
                  <a:pt x="6032786" y="67676"/>
                </a:lnTo>
                <a:lnTo>
                  <a:pt x="5992744" y="66786"/>
                </a:lnTo>
                <a:lnTo>
                  <a:pt x="5948896" y="66522"/>
                </a:lnTo>
                <a:lnTo>
                  <a:pt x="5908621" y="66444"/>
                </a:lnTo>
                <a:lnTo>
                  <a:pt x="5869877" y="66421"/>
                </a:lnTo>
                <a:lnTo>
                  <a:pt x="5830529" y="66414"/>
                </a:lnTo>
                <a:lnTo>
                  <a:pt x="5786884" y="66412"/>
                </a:lnTo>
                <a:lnTo>
                  <a:pt x="5746671" y="66411"/>
                </a:lnTo>
                <a:lnTo>
                  <a:pt x="5706886" y="66411"/>
                </a:lnTo>
                <a:lnTo>
                  <a:pt x="5664171" y="66411"/>
                </a:lnTo>
                <a:lnTo>
                  <a:pt x="5628350" y="67469"/>
                </a:lnTo>
                <a:lnTo>
                  <a:pt x="5586222" y="72957"/>
                </a:lnTo>
                <a:lnTo>
                  <a:pt x="5546457" y="75053"/>
                </a:lnTo>
                <a:lnTo>
                  <a:pt x="5506805" y="75674"/>
                </a:lnTo>
                <a:lnTo>
                  <a:pt x="5464130" y="75858"/>
                </a:lnTo>
                <a:lnTo>
                  <a:pt x="5417372" y="75920"/>
                </a:lnTo>
                <a:lnTo>
                  <a:pt x="5377424" y="75931"/>
                </a:lnTo>
                <a:lnTo>
                  <a:pt x="5334896" y="73112"/>
                </a:lnTo>
                <a:lnTo>
                  <a:pt x="5295483" y="68396"/>
                </a:lnTo>
                <a:lnTo>
                  <a:pt x="5256995" y="66999"/>
                </a:lnTo>
                <a:lnTo>
                  <a:pt x="5215957" y="66585"/>
                </a:lnTo>
                <a:lnTo>
                  <a:pt x="5173106" y="66463"/>
                </a:lnTo>
                <a:lnTo>
                  <a:pt x="5133598" y="63604"/>
                </a:lnTo>
                <a:lnTo>
                  <a:pt x="5092260" y="58877"/>
                </a:lnTo>
                <a:lnTo>
                  <a:pt x="5049320" y="57475"/>
                </a:lnTo>
                <a:lnTo>
                  <a:pt x="5009784" y="54238"/>
                </a:lnTo>
                <a:lnTo>
                  <a:pt x="4971260" y="49399"/>
                </a:lnTo>
                <a:lnTo>
                  <a:pt x="4925374" y="47763"/>
                </a:lnTo>
                <a:lnTo>
                  <a:pt x="4878130" y="47440"/>
                </a:lnTo>
                <a:lnTo>
                  <a:pt x="4840646" y="47385"/>
                </a:lnTo>
                <a:lnTo>
                  <a:pt x="4802730" y="46310"/>
                </a:lnTo>
                <a:lnTo>
                  <a:pt x="4764684" y="40817"/>
                </a:lnTo>
                <a:lnTo>
                  <a:pt x="4726600" y="38719"/>
                </a:lnTo>
                <a:lnTo>
                  <a:pt x="4688504" y="38098"/>
                </a:lnTo>
                <a:lnTo>
                  <a:pt x="4650406" y="37914"/>
                </a:lnTo>
                <a:lnTo>
                  <a:pt x="4612306" y="37859"/>
                </a:lnTo>
                <a:lnTo>
                  <a:pt x="4575265" y="36785"/>
                </a:lnTo>
                <a:lnTo>
                  <a:pt x="4528124" y="30298"/>
                </a:lnTo>
                <a:lnTo>
                  <a:pt x="4486704" y="28900"/>
                </a:lnTo>
                <a:lnTo>
                  <a:pt x="4439838" y="28428"/>
                </a:lnTo>
                <a:lnTo>
                  <a:pt x="4392403" y="27275"/>
                </a:lnTo>
                <a:lnTo>
                  <a:pt x="4354886" y="21772"/>
                </a:lnTo>
                <a:lnTo>
                  <a:pt x="4316959" y="19671"/>
                </a:lnTo>
                <a:lnTo>
                  <a:pt x="4278909" y="19048"/>
                </a:lnTo>
                <a:lnTo>
                  <a:pt x="4240825" y="18864"/>
                </a:lnTo>
                <a:lnTo>
                  <a:pt x="4202729" y="18809"/>
                </a:lnTo>
                <a:lnTo>
                  <a:pt x="4164631" y="17735"/>
                </a:lnTo>
                <a:lnTo>
                  <a:pt x="4126531" y="12242"/>
                </a:lnTo>
                <a:lnTo>
                  <a:pt x="4088431" y="10144"/>
                </a:lnTo>
                <a:lnTo>
                  <a:pt x="4050331" y="9523"/>
                </a:lnTo>
                <a:lnTo>
                  <a:pt x="4012231" y="8280"/>
                </a:lnTo>
                <a:lnTo>
                  <a:pt x="3974131" y="2738"/>
                </a:lnTo>
                <a:lnTo>
                  <a:pt x="3936031" y="625"/>
                </a:lnTo>
                <a:lnTo>
                  <a:pt x="3896873" y="0"/>
                </a:lnTo>
                <a:lnTo>
                  <a:pt x="3853285" y="872"/>
                </a:lnTo>
                <a:lnTo>
                  <a:pt x="3813088" y="6305"/>
                </a:lnTo>
                <a:lnTo>
                  <a:pt x="3773309" y="8385"/>
                </a:lnTo>
                <a:lnTo>
                  <a:pt x="3729537" y="9001"/>
                </a:lnTo>
                <a:lnTo>
                  <a:pt x="3689286" y="9184"/>
                </a:lnTo>
                <a:lnTo>
                  <a:pt x="3649490" y="9239"/>
                </a:lnTo>
                <a:lnTo>
                  <a:pt x="3605715" y="9254"/>
                </a:lnTo>
                <a:lnTo>
                  <a:pt x="3565462" y="9259"/>
                </a:lnTo>
                <a:lnTo>
                  <a:pt x="3526724" y="9260"/>
                </a:lnTo>
                <a:lnTo>
                  <a:pt x="3488435" y="9261"/>
                </a:lnTo>
                <a:lnTo>
                  <a:pt x="3450279" y="9261"/>
                </a:lnTo>
                <a:lnTo>
                  <a:pt x="3412164" y="9261"/>
                </a:lnTo>
                <a:lnTo>
                  <a:pt x="3374058" y="9261"/>
                </a:lnTo>
                <a:lnTo>
                  <a:pt x="3334899" y="9261"/>
                </a:lnTo>
                <a:lnTo>
                  <a:pt x="3291311" y="9261"/>
                </a:lnTo>
                <a:lnTo>
                  <a:pt x="3251114" y="9261"/>
                </a:lnTo>
                <a:lnTo>
                  <a:pt x="3213451" y="9261"/>
                </a:lnTo>
                <a:lnTo>
                  <a:pt x="3168922" y="12083"/>
                </a:lnTo>
                <a:lnTo>
                  <a:pt x="3124730" y="17462"/>
                </a:lnTo>
                <a:lnTo>
                  <a:pt x="3077823" y="18524"/>
                </a:lnTo>
                <a:lnTo>
                  <a:pt x="3030614" y="21556"/>
                </a:lnTo>
                <a:lnTo>
                  <a:pt x="2990401" y="26977"/>
                </a:lnTo>
                <a:lnTo>
                  <a:pt x="2951884" y="29106"/>
                </a:lnTo>
                <a:lnTo>
                  <a:pt x="2913701" y="38620"/>
                </a:lnTo>
                <a:lnTo>
                  <a:pt x="2875585" y="45634"/>
                </a:lnTo>
                <a:lnTo>
                  <a:pt x="2830779" y="54673"/>
                </a:lnTo>
                <a:lnTo>
                  <a:pt x="2790031" y="57653"/>
                </a:lnTo>
                <a:lnTo>
                  <a:pt x="2750316" y="65049"/>
                </a:lnTo>
                <a:lnTo>
                  <a:pt x="2703942" y="69054"/>
                </a:lnTo>
                <a:lnTo>
                  <a:pt x="2663027" y="75030"/>
                </a:lnTo>
                <a:lnTo>
                  <a:pt x="2618011" y="75817"/>
                </a:lnTo>
                <a:lnTo>
                  <a:pt x="2570728" y="78742"/>
                </a:lnTo>
                <a:lnTo>
                  <a:pt x="2523149" y="84576"/>
                </a:lnTo>
                <a:lnTo>
                  <a:pt x="2482232" y="85286"/>
                </a:lnTo>
                <a:lnTo>
                  <a:pt x="2438755" y="85427"/>
                </a:lnTo>
                <a:lnTo>
                  <a:pt x="2398534" y="85454"/>
                </a:lnTo>
                <a:lnTo>
                  <a:pt x="2350922" y="85459"/>
                </a:lnTo>
                <a:lnTo>
                  <a:pt x="2305808" y="85461"/>
                </a:lnTo>
                <a:lnTo>
                  <a:pt x="2258718" y="85461"/>
                </a:lnTo>
                <a:lnTo>
                  <a:pt x="2221260" y="85461"/>
                </a:lnTo>
                <a:lnTo>
                  <a:pt x="2184409" y="85461"/>
                </a:lnTo>
                <a:lnTo>
                  <a:pt x="2140155" y="85461"/>
                </a:lnTo>
                <a:lnTo>
                  <a:pt x="2103463" y="85461"/>
                </a:lnTo>
                <a:lnTo>
                  <a:pt x="2058195" y="85461"/>
                </a:lnTo>
                <a:lnTo>
                  <a:pt x="2011075" y="85461"/>
                </a:lnTo>
                <a:lnTo>
                  <a:pt x="1963824" y="85461"/>
                </a:lnTo>
                <a:lnTo>
                  <a:pt x="1918546" y="85461"/>
                </a:lnTo>
                <a:lnTo>
                  <a:pt x="1875383" y="85461"/>
                </a:lnTo>
                <a:lnTo>
                  <a:pt x="1839568" y="85461"/>
                </a:lnTo>
                <a:lnTo>
                  <a:pt x="1802146" y="85461"/>
                </a:lnTo>
                <a:lnTo>
                  <a:pt x="1764247" y="85461"/>
                </a:lnTo>
                <a:lnTo>
                  <a:pt x="1726206" y="84403"/>
                </a:lnTo>
                <a:lnTo>
                  <a:pt x="1689182" y="78915"/>
                </a:lnTo>
                <a:lnTo>
                  <a:pt x="1644869" y="76525"/>
                </a:lnTo>
                <a:lnTo>
                  <a:pt x="1608167" y="76110"/>
                </a:lnTo>
                <a:lnTo>
                  <a:pt x="1570482" y="75988"/>
                </a:lnTo>
                <a:lnTo>
                  <a:pt x="1532504" y="75952"/>
                </a:lnTo>
                <a:lnTo>
                  <a:pt x="1486802" y="75939"/>
                </a:lnTo>
                <a:lnTo>
                  <a:pt x="1440655" y="75937"/>
                </a:lnTo>
                <a:lnTo>
                  <a:pt x="1397046" y="75936"/>
                </a:lnTo>
                <a:lnTo>
                  <a:pt x="1353036" y="75936"/>
                </a:lnTo>
                <a:lnTo>
                  <a:pt x="1307222" y="75936"/>
                </a:lnTo>
                <a:lnTo>
                  <a:pt x="1276349" y="78053"/>
                </a:lnTo>
                <a:lnTo>
                  <a:pt x="1234650" y="91014"/>
                </a:lnTo>
                <a:lnTo>
                  <a:pt x="1191018" y="94202"/>
                </a:lnTo>
                <a:lnTo>
                  <a:pt x="1145279" y="94831"/>
                </a:lnTo>
                <a:lnTo>
                  <a:pt x="1104572" y="94955"/>
                </a:lnTo>
                <a:lnTo>
                  <a:pt x="1065958" y="94980"/>
                </a:lnTo>
                <a:lnTo>
                  <a:pt x="1027756" y="94985"/>
                </a:lnTo>
                <a:lnTo>
                  <a:pt x="989636" y="94986"/>
                </a:lnTo>
                <a:lnTo>
                  <a:pt x="951532" y="94986"/>
                </a:lnTo>
                <a:lnTo>
                  <a:pt x="913431" y="94986"/>
                </a:lnTo>
                <a:lnTo>
                  <a:pt x="878153" y="97808"/>
                </a:lnTo>
                <a:lnTo>
                  <a:pt x="845432" y="103187"/>
                </a:lnTo>
                <a:lnTo>
                  <a:pt x="809318" y="107159"/>
                </a:lnTo>
                <a:lnTo>
                  <a:pt x="786980" y="111998"/>
                </a:lnTo>
                <a:lnTo>
                  <a:pt x="763076" y="116254"/>
                </a:lnTo>
                <a:lnTo>
                  <a:pt x="716700" y="131335"/>
                </a:lnTo>
                <a:lnTo>
                  <a:pt x="703934" y="137952"/>
                </a:lnTo>
                <a:lnTo>
                  <a:pt x="684831" y="152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Law </a:t>
            </a:r>
            <a:r>
              <a:rPr lang="en-US" smtClean="0"/>
              <a:t>of Motion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unbalanced forces change velocity</a:t>
            </a:r>
          </a:p>
          <a:p>
            <a:r>
              <a:rPr lang="en-US" dirty="0" smtClean="0"/>
              <a:t>Think about pushing a skateboard</a:t>
            </a:r>
          </a:p>
          <a:p>
            <a:pPr lvl="1"/>
            <a:r>
              <a:rPr lang="en-US" dirty="0" smtClean="0"/>
              <a:t>When you push it, it will increase in velocity because of the unbalanced force</a:t>
            </a:r>
          </a:p>
          <a:p>
            <a:pPr lvl="1"/>
            <a:r>
              <a:rPr lang="en-US" dirty="0" smtClean="0"/>
              <a:t>But it starts to slow down…why?</a:t>
            </a:r>
          </a:p>
          <a:p>
            <a:pPr lvl="1"/>
            <a:r>
              <a:rPr lang="en-US" dirty="0" smtClean="0"/>
              <a:t>Friction! So the forces are unbalanced</a:t>
            </a:r>
            <a:endParaRPr lang="en-US" dirty="0"/>
          </a:p>
        </p:txBody>
      </p:sp>
      <p:sp>
        <p:nvSpPr>
          <p:cNvPr id="8" name="SMARTInkShape-926"/>
          <p:cNvSpPr/>
          <p:nvPr>
            <p:custDataLst>
              <p:tags r:id="rId1"/>
            </p:custDataLst>
          </p:nvPr>
        </p:nvSpPr>
        <p:spPr>
          <a:xfrm>
            <a:off x="1692825" y="2239695"/>
            <a:ext cx="1819024" cy="227221"/>
          </a:xfrm>
          <a:custGeom>
            <a:avLst/>
            <a:gdLst/>
            <a:ahLst/>
            <a:cxnLst/>
            <a:rect l="0" t="0" r="0" b="0"/>
            <a:pathLst>
              <a:path w="1819024" h="227221">
                <a:moveTo>
                  <a:pt x="764625" y="8205"/>
                </a:moveTo>
                <a:lnTo>
                  <a:pt x="764625" y="8205"/>
                </a:lnTo>
                <a:lnTo>
                  <a:pt x="759569" y="3149"/>
                </a:lnTo>
                <a:lnTo>
                  <a:pt x="741255" y="4"/>
                </a:lnTo>
                <a:lnTo>
                  <a:pt x="697959" y="0"/>
                </a:lnTo>
                <a:lnTo>
                  <a:pt x="652680" y="5303"/>
                </a:lnTo>
                <a:lnTo>
                  <a:pt x="613977" y="6915"/>
                </a:lnTo>
                <a:lnTo>
                  <a:pt x="569259" y="10454"/>
                </a:lnTo>
                <a:lnTo>
                  <a:pt x="522221" y="15555"/>
                </a:lnTo>
                <a:lnTo>
                  <a:pt x="476620" y="21349"/>
                </a:lnTo>
                <a:lnTo>
                  <a:pt x="453030" y="25435"/>
                </a:lnTo>
                <a:lnTo>
                  <a:pt x="428837" y="30275"/>
                </a:lnTo>
                <a:lnTo>
                  <a:pt x="404241" y="35618"/>
                </a:lnTo>
                <a:lnTo>
                  <a:pt x="357157" y="47200"/>
                </a:lnTo>
                <a:lnTo>
                  <a:pt x="310478" y="58344"/>
                </a:lnTo>
                <a:lnTo>
                  <a:pt x="286177" y="62798"/>
                </a:lnTo>
                <a:lnTo>
                  <a:pt x="238715" y="71627"/>
                </a:lnTo>
                <a:lnTo>
                  <a:pt x="196454" y="82606"/>
                </a:lnTo>
                <a:lnTo>
                  <a:pt x="156505" y="94542"/>
                </a:lnTo>
                <a:lnTo>
                  <a:pt x="118641" y="106902"/>
                </a:lnTo>
                <a:lnTo>
                  <a:pt x="84174" y="119451"/>
                </a:lnTo>
                <a:lnTo>
                  <a:pt x="45132" y="133359"/>
                </a:lnTo>
                <a:lnTo>
                  <a:pt x="2276" y="149037"/>
                </a:lnTo>
                <a:lnTo>
                  <a:pt x="276" y="150776"/>
                </a:lnTo>
                <a:lnTo>
                  <a:pt x="0" y="152994"/>
                </a:lnTo>
                <a:lnTo>
                  <a:pt x="875" y="155531"/>
                </a:lnTo>
                <a:lnTo>
                  <a:pt x="3575" y="157222"/>
                </a:lnTo>
                <a:lnTo>
                  <a:pt x="12219" y="159102"/>
                </a:lnTo>
                <a:lnTo>
                  <a:pt x="57158" y="152868"/>
                </a:lnTo>
                <a:lnTo>
                  <a:pt x="102744" y="148788"/>
                </a:lnTo>
                <a:lnTo>
                  <a:pt x="140256" y="143711"/>
                </a:lnTo>
                <a:lnTo>
                  <a:pt x="185150" y="137927"/>
                </a:lnTo>
                <a:lnTo>
                  <a:pt x="208975" y="134903"/>
                </a:lnTo>
                <a:lnTo>
                  <a:pt x="233325" y="131829"/>
                </a:lnTo>
                <a:lnTo>
                  <a:pt x="258025" y="128721"/>
                </a:lnTo>
                <a:lnTo>
                  <a:pt x="284017" y="125590"/>
                </a:lnTo>
                <a:lnTo>
                  <a:pt x="310869" y="122445"/>
                </a:lnTo>
                <a:lnTo>
                  <a:pt x="338296" y="119290"/>
                </a:lnTo>
                <a:lnTo>
                  <a:pt x="367164" y="117187"/>
                </a:lnTo>
                <a:lnTo>
                  <a:pt x="396993" y="115784"/>
                </a:lnTo>
                <a:lnTo>
                  <a:pt x="427462" y="114850"/>
                </a:lnTo>
                <a:lnTo>
                  <a:pt x="458358" y="113168"/>
                </a:lnTo>
                <a:lnTo>
                  <a:pt x="489539" y="110989"/>
                </a:lnTo>
                <a:lnTo>
                  <a:pt x="520909" y="108477"/>
                </a:lnTo>
                <a:lnTo>
                  <a:pt x="552406" y="105745"/>
                </a:lnTo>
                <a:lnTo>
                  <a:pt x="583988" y="102865"/>
                </a:lnTo>
                <a:lnTo>
                  <a:pt x="615625" y="99887"/>
                </a:lnTo>
                <a:lnTo>
                  <a:pt x="648358" y="97901"/>
                </a:lnTo>
                <a:lnTo>
                  <a:pt x="681822" y="96577"/>
                </a:lnTo>
                <a:lnTo>
                  <a:pt x="715773" y="95695"/>
                </a:lnTo>
                <a:lnTo>
                  <a:pt x="748990" y="94048"/>
                </a:lnTo>
                <a:lnTo>
                  <a:pt x="781719" y="91892"/>
                </a:lnTo>
                <a:lnTo>
                  <a:pt x="814121" y="89396"/>
                </a:lnTo>
                <a:lnTo>
                  <a:pt x="846305" y="86674"/>
                </a:lnTo>
                <a:lnTo>
                  <a:pt x="878345" y="83801"/>
                </a:lnTo>
                <a:lnTo>
                  <a:pt x="910289" y="80828"/>
                </a:lnTo>
                <a:lnTo>
                  <a:pt x="943226" y="78845"/>
                </a:lnTo>
                <a:lnTo>
                  <a:pt x="976825" y="77523"/>
                </a:lnTo>
                <a:lnTo>
                  <a:pt x="1010867" y="76642"/>
                </a:lnTo>
                <a:lnTo>
                  <a:pt x="1044145" y="74996"/>
                </a:lnTo>
                <a:lnTo>
                  <a:pt x="1076913" y="72841"/>
                </a:lnTo>
                <a:lnTo>
                  <a:pt x="1109342" y="70346"/>
                </a:lnTo>
                <a:lnTo>
                  <a:pt x="1141545" y="67624"/>
                </a:lnTo>
                <a:lnTo>
                  <a:pt x="1173597" y="64751"/>
                </a:lnTo>
                <a:lnTo>
                  <a:pt x="1205548" y="61777"/>
                </a:lnTo>
                <a:lnTo>
                  <a:pt x="1236374" y="59795"/>
                </a:lnTo>
                <a:lnTo>
                  <a:pt x="1266449" y="58473"/>
                </a:lnTo>
                <a:lnTo>
                  <a:pt x="1296024" y="57592"/>
                </a:lnTo>
                <a:lnTo>
                  <a:pt x="1323150" y="55946"/>
                </a:lnTo>
                <a:lnTo>
                  <a:pt x="1348641" y="53791"/>
                </a:lnTo>
                <a:lnTo>
                  <a:pt x="1373044" y="51296"/>
                </a:lnTo>
                <a:lnTo>
                  <a:pt x="1397779" y="49632"/>
                </a:lnTo>
                <a:lnTo>
                  <a:pt x="1422736" y="48523"/>
                </a:lnTo>
                <a:lnTo>
                  <a:pt x="1447841" y="47784"/>
                </a:lnTo>
                <a:lnTo>
                  <a:pt x="1492668" y="46962"/>
                </a:lnTo>
                <a:lnTo>
                  <a:pt x="1532700" y="46597"/>
                </a:lnTo>
                <a:lnTo>
                  <a:pt x="1568131" y="46435"/>
                </a:lnTo>
                <a:lnTo>
                  <a:pt x="1612771" y="46343"/>
                </a:lnTo>
                <a:lnTo>
                  <a:pt x="1657526" y="46306"/>
                </a:lnTo>
                <a:lnTo>
                  <a:pt x="1617037" y="46305"/>
                </a:lnTo>
                <a:lnTo>
                  <a:pt x="1576697" y="46305"/>
                </a:lnTo>
                <a:lnTo>
                  <a:pt x="1541471" y="47363"/>
                </a:lnTo>
                <a:lnTo>
                  <a:pt x="1501120" y="51361"/>
                </a:lnTo>
                <a:lnTo>
                  <a:pt x="1458493" y="56666"/>
                </a:lnTo>
                <a:lnTo>
                  <a:pt x="1412735" y="61493"/>
                </a:lnTo>
                <a:lnTo>
                  <a:pt x="1387199" y="62780"/>
                </a:lnTo>
                <a:lnTo>
                  <a:pt x="1360649" y="63639"/>
                </a:lnTo>
                <a:lnTo>
                  <a:pt x="1333424" y="65269"/>
                </a:lnTo>
                <a:lnTo>
                  <a:pt x="1305750" y="67414"/>
                </a:lnTo>
                <a:lnTo>
                  <a:pt x="1277775" y="69903"/>
                </a:lnTo>
                <a:lnTo>
                  <a:pt x="1248541" y="72620"/>
                </a:lnTo>
                <a:lnTo>
                  <a:pt x="1218469" y="75490"/>
                </a:lnTo>
                <a:lnTo>
                  <a:pt x="1187838" y="78462"/>
                </a:lnTo>
                <a:lnTo>
                  <a:pt x="1156834" y="82559"/>
                </a:lnTo>
                <a:lnTo>
                  <a:pt x="1125581" y="87408"/>
                </a:lnTo>
                <a:lnTo>
                  <a:pt x="1094162" y="92757"/>
                </a:lnTo>
                <a:lnTo>
                  <a:pt x="1061575" y="97381"/>
                </a:lnTo>
                <a:lnTo>
                  <a:pt x="1028208" y="101523"/>
                </a:lnTo>
                <a:lnTo>
                  <a:pt x="994322" y="105342"/>
                </a:lnTo>
                <a:lnTo>
                  <a:pt x="961148" y="110004"/>
                </a:lnTo>
                <a:lnTo>
                  <a:pt x="928449" y="115230"/>
                </a:lnTo>
                <a:lnTo>
                  <a:pt x="896066" y="120830"/>
                </a:lnTo>
                <a:lnTo>
                  <a:pt x="863894" y="125621"/>
                </a:lnTo>
                <a:lnTo>
                  <a:pt x="831862" y="129874"/>
                </a:lnTo>
                <a:lnTo>
                  <a:pt x="799925" y="133768"/>
                </a:lnTo>
                <a:lnTo>
                  <a:pt x="768050" y="138480"/>
                </a:lnTo>
                <a:lnTo>
                  <a:pt x="736217" y="143739"/>
                </a:lnTo>
                <a:lnTo>
                  <a:pt x="704411" y="149361"/>
                </a:lnTo>
                <a:lnTo>
                  <a:pt x="673682" y="154167"/>
                </a:lnTo>
                <a:lnTo>
                  <a:pt x="643672" y="158430"/>
                </a:lnTo>
                <a:lnTo>
                  <a:pt x="614139" y="162330"/>
                </a:lnTo>
                <a:lnTo>
                  <a:pt x="587043" y="165988"/>
                </a:lnTo>
                <a:lnTo>
                  <a:pt x="561570" y="169485"/>
                </a:lnTo>
                <a:lnTo>
                  <a:pt x="537180" y="172875"/>
                </a:lnTo>
                <a:lnTo>
                  <a:pt x="490324" y="179464"/>
                </a:lnTo>
                <a:lnTo>
                  <a:pt x="447980" y="184862"/>
                </a:lnTo>
                <a:lnTo>
                  <a:pt x="401400" y="187900"/>
                </a:lnTo>
                <a:lnTo>
                  <a:pt x="369136" y="187742"/>
                </a:lnTo>
                <a:lnTo>
                  <a:pt x="356724" y="183955"/>
                </a:lnTo>
                <a:lnTo>
                  <a:pt x="352991" y="181463"/>
                </a:lnTo>
                <a:lnTo>
                  <a:pt x="348843" y="175873"/>
                </a:lnTo>
                <a:lnTo>
                  <a:pt x="348796" y="172900"/>
                </a:lnTo>
                <a:lnTo>
                  <a:pt x="351565" y="166775"/>
                </a:lnTo>
                <a:lnTo>
                  <a:pt x="396036" y="148234"/>
                </a:lnTo>
                <a:lnTo>
                  <a:pt x="437749" y="131187"/>
                </a:lnTo>
                <a:lnTo>
                  <a:pt x="473297" y="118955"/>
                </a:lnTo>
                <a:lnTo>
                  <a:pt x="513790" y="106463"/>
                </a:lnTo>
                <a:lnTo>
                  <a:pt x="559304" y="93856"/>
                </a:lnTo>
                <a:lnTo>
                  <a:pt x="583294" y="87531"/>
                </a:lnTo>
                <a:lnTo>
                  <a:pt x="608813" y="81197"/>
                </a:lnTo>
                <a:lnTo>
                  <a:pt x="635350" y="74858"/>
                </a:lnTo>
                <a:lnTo>
                  <a:pt x="662567" y="68515"/>
                </a:lnTo>
                <a:lnTo>
                  <a:pt x="690236" y="63229"/>
                </a:lnTo>
                <a:lnTo>
                  <a:pt x="718207" y="58646"/>
                </a:lnTo>
                <a:lnTo>
                  <a:pt x="746380" y="54532"/>
                </a:lnTo>
                <a:lnTo>
                  <a:pt x="775745" y="50731"/>
                </a:lnTo>
                <a:lnTo>
                  <a:pt x="805905" y="47139"/>
                </a:lnTo>
                <a:lnTo>
                  <a:pt x="836595" y="43686"/>
                </a:lnTo>
                <a:lnTo>
                  <a:pt x="867638" y="40326"/>
                </a:lnTo>
                <a:lnTo>
                  <a:pt x="898917" y="37027"/>
                </a:lnTo>
                <a:lnTo>
                  <a:pt x="930353" y="33770"/>
                </a:lnTo>
                <a:lnTo>
                  <a:pt x="961894" y="30540"/>
                </a:lnTo>
                <a:lnTo>
                  <a:pt x="993504" y="27328"/>
                </a:lnTo>
                <a:lnTo>
                  <a:pt x="1025161" y="24129"/>
                </a:lnTo>
                <a:lnTo>
                  <a:pt x="1057907" y="21996"/>
                </a:lnTo>
                <a:lnTo>
                  <a:pt x="1091380" y="20574"/>
                </a:lnTo>
                <a:lnTo>
                  <a:pt x="1125337" y="19626"/>
                </a:lnTo>
                <a:lnTo>
                  <a:pt x="1159616" y="17936"/>
                </a:lnTo>
                <a:lnTo>
                  <a:pt x="1194111" y="15750"/>
                </a:lnTo>
                <a:lnTo>
                  <a:pt x="1228749" y="13235"/>
                </a:lnTo>
                <a:lnTo>
                  <a:pt x="1262424" y="11559"/>
                </a:lnTo>
                <a:lnTo>
                  <a:pt x="1295458" y="10441"/>
                </a:lnTo>
                <a:lnTo>
                  <a:pt x="1328063" y="9695"/>
                </a:lnTo>
                <a:lnTo>
                  <a:pt x="1359326" y="9199"/>
                </a:lnTo>
                <a:lnTo>
                  <a:pt x="1389692" y="8867"/>
                </a:lnTo>
                <a:lnTo>
                  <a:pt x="1419461" y="8647"/>
                </a:lnTo>
                <a:lnTo>
                  <a:pt x="1448833" y="8500"/>
                </a:lnTo>
                <a:lnTo>
                  <a:pt x="1477938" y="8401"/>
                </a:lnTo>
                <a:lnTo>
                  <a:pt x="1506867" y="8336"/>
                </a:lnTo>
                <a:lnTo>
                  <a:pt x="1534620" y="8292"/>
                </a:lnTo>
                <a:lnTo>
                  <a:pt x="1561588" y="8263"/>
                </a:lnTo>
                <a:lnTo>
                  <a:pt x="1588034" y="8244"/>
                </a:lnTo>
                <a:lnTo>
                  <a:pt x="1634351" y="8222"/>
                </a:lnTo>
                <a:lnTo>
                  <a:pt x="1676103" y="8213"/>
                </a:lnTo>
                <a:lnTo>
                  <a:pt x="1715827" y="8208"/>
                </a:lnTo>
                <a:lnTo>
                  <a:pt x="1749004" y="11029"/>
                </a:lnTo>
                <a:lnTo>
                  <a:pt x="1794683" y="16406"/>
                </a:lnTo>
                <a:lnTo>
                  <a:pt x="1819023" y="17614"/>
                </a:lnTo>
                <a:lnTo>
                  <a:pt x="1818923" y="17652"/>
                </a:lnTo>
                <a:lnTo>
                  <a:pt x="1811611" y="18765"/>
                </a:lnTo>
                <a:lnTo>
                  <a:pt x="1767863" y="25928"/>
                </a:lnTo>
                <a:lnTo>
                  <a:pt x="1721928" y="26862"/>
                </a:lnTo>
                <a:lnTo>
                  <a:pt x="1680807" y="29902"/>
                </a:lnTo>
                <a:lnTo>
                  <a:pt x="1634309" y="33723"/>
                </a:lnTo>
                <a:lnTo>
                  <a:pt x="1610056" y="34742"/>
                </a:lnTo>
                <a:lnTo>
                  <a:pt x="1585421" y="35421"/>
                </a:lnTo>
                <a:lnTo>
                  <a:pt x="1558414" y="37991"/>
                </a:lnTo>
                <a:lnTo>
                  <a:pt x="1529826" y="41821"/>
                </a:lnTo>
                <a:lnTo>
                  <a:pt x="1500184" y="46490"/>
                </a:lnTo>
                <a:lnTo>
                  <a:pt x="1469839" y="50662"/>
                </a:lnTo>
                <a:lnTo>
                  <a:pt x="1439026" y="54501"/>
                </a:lnTo>
                <a:lnTo>
                  <a:pt x="1407901" y="58119"/>
                </a:lnTo>
                <a:lnTo>
                  <a:pt x="1375509" y="61589"/>
                </a:lnTo>
                <a:lnTo>
                  <a:pt x="1342273" y="64961"/>
                </a:lnTo>
                <a:lnTo>
                  <a:pt x="1308474" y="68267"/>
                </a:lnTo>
                <a:lnTo>
                  <a:pt x="1273241" y="72588"/>
                </a:lnTo>
                <a:lnTo>
                  <a:pt x="1237052" y="77585"/>
                </a:lnTo>
                <a:lnTo>
                  <a:pt x="1200226" y="83034"/>
                </a:lnTo>
                <a:lnTo>
                  <a:pt x="1164034" y="88782"/>
                </a:lnTo>
                <a:lnTo>
                  <a:pt x="1128265" y="94732"/>
                </a:lnTo>
                <a:lnTo>
                  <a:pt x="1092776" y="100814"/>
                </a:lnTo>
                <a:lnTo>
                  <a:pt x="1056418" y="106986"/>
                </a:lnTo>
                <a:lnTo>
                  <a:pt x="1019478" y="113218"/>
                </a:lnTo>
                <a:lnTo>
                  <a:pt x="982152" y="119488"/>
                </a:lnTo>
                <a:lnTo>
                  <a:pt x="944568" y="125785"/>
                </a:lnTo>
                <a:lnTo>
                  <a:pt x="906812" y="132100"/>
                </a:lnTo>
                <a:lnTo>
                  <a:pt x="868942" y="138427"/>
                </a:lnTo>
                <a:lnTo>
                  <a:pt x="832053" y="144761"/>
                </a:lnTo>
                <a:lnTo>
                  <a:pt x="795818" y="151101"/>
                </a:lnTo>
                <a:lnTo>
                  <a:pt x="760021" y="157444"/>
                </a:lnTo>
                <a:lnTo>
                  <a:pt x="725572" y="163789"/>
                </a:lnTo>
                <a:lnTo>
                  <a:pt x="692023" y="170136"/>
                </a:lnTo>
                <a:lnTo>
                  <a:pt x="659074" y="176484"/>
                </a:lnTo>
                <a:lnTo>
                  <a:pt x="626524" y="181774"/>
                </a:lnTo>
                <a:lnTo>
                  <a:pt x="594241" y="186360"/>
                </a:lnTo>
                <a:lnTo>
                  <a:pt x="562136" y="190475"/>
                </a:lnTo>
                <a:lnTo>
                  <a:pt x="532266" y="195335"/>
                </a:lnTo>
                <a:lnTo>
                  <a:pt x="503885" y="200692"/>
                </a:lnTo>
                <a:lnTo>
                  <a:pt x="476499" y="206379"/>
                </a:lnTo>
                <a:lnTo>
                  <a:pt x="450832" y="211229"/>
                </a:lnTo>
                <a:lnTo>
                  <a:pt x="426313" y="215521"/>
                </a:lnTo>
                <a:lnTo>
                  <a:pt x="380372" y="222054"/>
                </a:lnTo>
                <a:lnTo>
                  <a:pt x="338788" y="224957"/>
                </a:lnTo>
                <a:lnTo>
                  <a:pt x="294846" y="226592"/>
                </a:lnTo>
                <a:lnTo>
                  <a:pt x="255163" y="227220"/>
                </a:lnTo>
                <a:lnTo>
                  <a:pt x="253534" y="226181"/>
                </a:lnTo>
                <a:lnTo>
                  <a:pt x="252448" y="224431"/>
                </a:lnTo>
                <a:lnTo>
                  <a:pt x="251723" y="222206"/>
                </a:lnTo>
                <a:lnTo>
                  <a:pt x="253357" y="219664"/>
                </a:lnTo>
                <a:lnTo>
                  <a:pt x="260817" y="214017"/>
                </a:lnTo>
                <a:lnTo>
                  <a:pt x="302111" y="195809"/>
                </a:lnTo>
                <a:lnTo>
                  <a:pt x="340070" y="178797"/>
                </a:lnTo>
                <a:lnTo>
                  <a:pt x="371675" y="167632"/>
                </a:lnTo>
                <a:lnTo>
                  <a:pt x="410417" y="159142"/>
                </a:lnTo>
                <a:lnTo>
                  <a:pt x="452330" y="149019"/>
                </a:lnTo>
                <a:lnTo>
                  <a:pt x="496710" y="138522"/>
                </a:lnTo>
                <a:lnTo>
                  <a:pt x="520399" y="134241"/>
                </a:lnTo>
                <a:lnTo>
                  <a:pt x="544657" y="130329"/>
                </a:lnTo>
                <a:lnTo>
                  <a:pt x="569297" y="126663"/>
                </a:lnTo>
                <a:lnTo>
                  <a:pt x="594189" y="123160"/>
                </a:lnTo>
                <a:lnTo>
                  <a:pt x="619251" y="119767"/>
                </a:lnTo>
                <a:lnTo>
                  <a:pt x="645484" y="116446"/>
                </a:lnTo>
                <a:lnTo>
                  <a:pt x="672498" y="113174"/>
                </a:lnTo>
                <a:lnTo>
                  <a:pt x="700032" y="109934"/>
                </a:lnTo>
                <a:lnTo>
                  <a:pt x="728971" y="105658"/>
                </a:lnTo>
                <a:lnTo>
                  <a:pt x="758848" y="100690"/>
                </a:lnTo>
                <a:lnTo>
                  <a:pt x="789348" y="95262"/>
                </a:lnTo>
                <a:lnTo>
                  <a:pt x="819207" y="90584"/>
                </a:lnTo>
                <a:lnTo>
                  <a:pt x="848638" y="86408"/>
                </a:lnTo>
                <a:lnTo>
                  <a:pt x="877784" y="82565"/>
                </a:lnTo>
                <a:lnTo>
                  <a:pt x="908856" y="78945"/>
                </a:lnTo>
                <a:lnTo>
                  <a:pt x="941212" y="75473"/>
                </a:lnTo>
                <a:lnTo>
                  <a:pt x="974425" y="72101"/>
                </a:lnTo>
                <a:lnTo>
                  <a:pt x="1007150" y="68794"/>
                </a:lnTo>
                <a:lnTo>
                  <a:pt x="1039550" y="65531"/>
                </a:lnTo>
                <a:lnTo>
                  <a:pt x="1071733" y="62297"/>
                </a:lnTo>
                <a:lnTo>
                  <a:pt x="1104830" y="59083"/>
                </a:lnTo>
                <a:lnTo>
                  <a:pt x="1138537" y="55882"/>
                </a:lnTo>
                <a:lnTo>
                  <a:pt x="1172650" y="52690"/>
                </a:lnTo>
                <a:lnTo>
                  <a:pt x="1207033" y="49503"/>
                </a:lnTo>
                <a:lnTo>
                  <a:pt x="1241597" y="46321"/>
                </a:lnTo>
                <a:lnTo>
                  <a:pt x="1276282" y="43140"/>
                </a:lnTo>
                <a:lnTo>
                  <a:pt x="1308929" y="38904"/>
                </a:lnTo>
                <a:lnTo>
                  <a:pt x="1340220" y="33962"/>
                </a:lnTo>
                <a:lnTo>
                  <a:pt x="1370605" y="28552"/>
                </a:lnTo>
                <a:lnTo>
                  <a:pt x="1400387" y="24944"/>
                </a:lnTo>
                <a:lnTo>
                  <a:pt x="1429766" y="22539"/>
                </a:lnTo>
                <a:lnTo>
                  <a:pt x="1458877" y="20936"/>
                </a:lnTo>
                <a:lnTo>
                  <a:pt x="1486751" y="18809"/>
                </a:lnTo>
                <a:lnTo>
                  <a:pt x="1513801" y="16333"/>
                </a:lnTo>
                <a:lnTo>
                  <a:pt x="1540301" y="13624"/>
                </a:lnTo>
                <a:lnTo>
                  <a:pt x="1583856" y="13435"/>
                </a:lnTo>
                <a:lnTo>
                  <a:pt x="1619795" y="15821"/>
                </a:lnTo>
                <a:lnTo>
                  <a:pt x="1661711" y="17165"/>
                </a:lnTo>
                <a:lnTo>
                  <a:pt x="1698075" y="177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Law </a:t>
            </a:r>
            <a:r>
              <a:rPr lang="en-US" smtClean="0"/>
              <a:t>of Motion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an object in motion doesn’t want to change its motion?</a:t>
            </a:r>
          </a:p>
          <a:p>
            <a:pPr lvl="1"/>
            <a:r>
              <a:rPr lang="en-US" dirty="0" smtClean="0"/>
              <a:t>We call that inertia</a:t>
            </a:r>
          </a:p>
          <a:p>
            <a:r>
              <a:rPr lang="en-US" b="1" dirty="0" smtClean="0"/>
              <a:t>Inertia is the tendency of an object to resist a change in its motion</a:t>
            </a:r>
          </a:p>
          <a:p>
            <a:r>
              <a:rPr lang="en-US" dirty="0" smtClean="0"/>
              <a:t>Inertia depends on the object’s mass</a:t>
            </a:r>
          </a:p>
          <a:p>
            <a:pPr lvl="1"/>
            <a:r>
              <a:rPr lang="en-US" dirty="0" smtClean="0"/>
              <a:t>The greater the mass, the greater the inertia</a:t>
            </a:r>
          </a:p>
          <a:p>
            <a:pPr lvl="1"/>
            <a:r>
              <a:rPr lang="en-US" dirty="0" smtClean="0"/>
              <a:t>What would be easier to stop it from moving: a volleyball or a bowling ball?</a:t>
            </a:r>
          </a:p>
          <a:p>
            <a:pPr lvl="2"/>
            <a:r>
              <a:rPr lang="en-US" dirty="0" smtClean="0"/>
              <a:t>Why?</a:t>
            </a:r>
          </a:p>
        </p:txBody>
      </p:sp>
      <p:sp>
        <p:nvSpPr>
          <p:cNvPr id="83" name="SMARTInkShape-927"/>
          <p:cNvSpPr/>
          <p:nvPr>
            <p:custDataLst>
              <p:tags r:id="rId1"/>
            </p:custDataLst>
          </p:nvPr>
        </p:nvSpPr>
        <p:spPr>
          <a:xfrm>
            <a:off x="124506" y="2953245"/>
            <a:ext cx="523194" cy="675781"/>
          </a:xfrm>
          <a:custGeom>
            <a:avLst/>
            <a:gdLst/>
            <a:ahLst/>
            <a:cxnLst/>
            <a:rect l="0" t="0" r="0" b="0"/>
            <a:pathLst>
              <a:path w="523194" h="675781">
                <a:moveTo>
                  <a:pt x="237444" y="637680"/>
                </a:moveTo>
                <a:lnTo>
                  <a:pt x="237444" y="637680"/>
                </a:lnTo>
                <a:lnTo>
                  <a:pt x="223255" y="637680"/>
                </a:lnTo>
                <a:lnTo>
                  <a:pt x="221635" y="636622"/>
                </a:lnTo>
                <a:lnTo>
                  <a:pt x="220554" y="634858"/>
                </a:lnTo>
                <a:lnTo>
                  <a:pt x="218679" y="627979"/>
                </a:lnTo>
                <a:lnTo>
                  <a:pt x="218431" y="609957"/>
                </a:lnTo>
                <a:lnTo>
                  <a:pt x="228097" y="566636"/>
                </a:lnTo>
                <a:lnTo>
                  <a:pt x="236004" y="522805"/>
                </a:lnTo>
                <a:lnTo>
                  <a:pt x="250252" y="477562"/>
                </a:lnTo>
                <a:lnTo>
                  <a:pt x="255703" y="440425"/>
                </a:lnTo>
                <a:lnTo>
                  <a:pt x="262492" y="401552"/>
                </a:lnTo>
                <a:lnTo>
                  <a:pt x="264974" y="358049"/>
                </a:lnTo>
                <a:lnTo>
                  <a:pt x="266768" y="316819"/>
                </a:lnTo>
                <a:lnTo>
                  <a:pt x="272473" y="272617"/>
                </a:lnTo>
                <a:lnTo>
                  <a:pt x="273576" y="232239"/>
                </a:lnTo>
                <a:lnTo>
                  <a:pt x="268728" y="193464"/>
                </a:lnTo>
                <a:lnTo>
                  <a:pt x="266822" y="155164"/>
                </a:lnTo>
                <a:lnTo>
                  <a:pt x="266257" y="118063"/>
                </a:lnTo>
                <a:lnTo>
                  <a:pt x="266066" y="76546"/>
                </a:lnTo>
                <a:lnTo>
                  <a:pt x="266023" y="28990"/>
                </a:lnTo>
                <a:lnTo>
                  <a:pt x="266019" y="0"/>
                </a:lnTo>
                <a:lnTo>
                  <a:pt x="266019" y="12806"/>
                </a:lnTo>
                <a:lnTo>
                  <a:pt x="285317" y="59748"/>
                </a:lnTo>
                <a:lnTo>
                  <a:pt x="297818" y="100422"/>
                </a:lnTo>
                <a:lnTo>
                  <a:pt x="302252" y="136769"/>
                </a:lnTo>
                <a:lnTo>
                  <a:pt x="308622" y="179405"/>
                </a:lnTo>
                <a:lnTo>
                  <a:pt x="312156" y="220496"/>
                </a:lnTo>
                <a:lnTo>
                  <a:pt x="318260" y="264538"/>
                </a:lnTo>
                <a:lnTo>
                  <a:pt x="326771" y="311102"/>
                </a:lnTo>
                <a:lnTo>
                  <a:pt x="335995" y="353356"/>
                </a:lnTo>
                <a:lnTo>
                  <a:pt x="345431" y="392687"/>
                </a:lnTo>
                <a:lnTo>
                  <a:pt x="349874" y="431152"/>
                </a:lnTo>
                <a:lnTo>
                  <a:pt x="351190" y="469359"/>
                </a:lnTo>
                <a:lnTo>
                  <a:pt x="361693" y="507491"/>
                </a:lnTo>
                <a:lnTo>
                  <a:pt x="377659" y="550698"/>
                </a:lnTo>
                <a:lnTo>
                  <a:pt x="394453" y="586984"/>
                </a:lnTo>
                <a:lnTo>
                  <a:pt x="399301" y="601390"/>
                </a:lnTo>
                <a:lnTo>
                  <a:pt x="420540" y="629269"/>
                </a:lnTo>
                <a:lnTo>
                  <a:pt x="427476" y="633942"/>
                </a:lnTo>
                <a:lnTo>
                  <a:pt x="437418" y="637661"/>
                </a:lnTo>
                <a:lnTo>
                  <a:pt x="429855" y="629013"/>
                </a:lnTo>
                <a:lnTo>
                  <a:pt x="400613" y="583491"/>
                </a:lnTo>
                <a:lnTo>
                  <a:pt x="356073" y="540530"/>
                </a:lnTo>
                <a:lnTo>
                  <a:pt x="326098" y="518349"/>
                </a:lnTo>
                <a:lnTo>
                  <a:pt x="285349" y="498371"/>
                </a:lnTo>
                <a:lnTo>
                  <a:pt x="239761" y="484102"/>
                </a:lnTo>
                <a:lnTo>
                  <a:pt x="202853" y="473172"/>
                </a:lnTo>
                <a:lnTo>
                  <a:pt x="161696" y="468287"/>
                </a:lnTo>
                <a:lnTo>
                  <a:pt x="121044" y="461783"/>
                </a:lnTo>
                <a:lnTo>
                  <a:pt x="77131" y="458210"/>
                </a:lnTo>
                <a:lnTo>
                  <a:pt x="32211" y="457002"/>
                </a:lnTo>
                <a:lnTo>
                  <a:pt x="7074" y="456744"/>
                </a:lnTo>
                <a:lnTo>
                  <a:pt x="4489" y="455673"/>
                </a:lnTo>
                <a:lnTo>
                  <a:pt x="2766" y="453900"/>
                </a:lnTo>
                <a:lnTo>
                  <a:pt x="0" y="448507"/>
                </a:lnTo>
                <a:lnTo>
                  <a:pt x="831" y="448065"/>
                </a:lnTo>
                <a:lnTo>
                  <a:pt x="4577" y="447573"/>
                </a:lnTo>
                <a:lnTo>
                  <a:pt x="9770" y="444532"/>
                </a:lnTo>
                <a:lnTo>
                  <a:pt x="49437" y="419744"/>
                </a:lnTo>
                <a:lnTo>
                  <a:pt x="94897" y="397301"/>
                </a:lnTo>
                <a:lnTo>
                  <a:pt x="137790" y="373710"/>
                </a:lnTo>
                <a:lnTo>
                  <a:pt x="174521" y="354973"/>
                </a:lnTo>
                <a:lnTo>
                  <a:pt x="212215" y="336016"/>
                </a:lnTo>
                <a:lnTo>
                  <a:pt x="255251" y="316994"/>
                </a:lnTo>
                <a:lnTo>
                  <a:pt x="296460" y="297952"/>
                </a:lnTo>
                <a:lnTo>
                  <a:pt x="335481" y="278904"/>
                </a:lnTo>
                <a:lnTo>
                  <a:pt x="378911" y="259855"/>
                </a:lnTo>
                <a:lnTo>
                  <a:pt x="420236" y="240805"/>
                </a:lnTo>
                <a:lnTo>
                  <a:pt x="467015" y="211877"/>
                </a:lnTo>
                <a:lnTo>
                  <a:pt x="494223" y="196912"/>
                </a:lnTo>
                <a:lnTo>
                  <a:pt x="509789" y="184823"/>
                </a:lnTo>
                <a:lnTo>
                  <a:pt x="516531" y="182411"/>
                </a:lnTo>
                <a:lnTo>
                  <a:pt x="518752" y="180708"/>
                </a:lnTo>
                <a:lnTo>
                  <a:pt x="523184" y="170981"/>
                </a:lnTo>
                <a:lnTo>
                  <a:pt x="523193" y="170958"/>
                </a:lnTo>
                <a:lnTo>
                  <a:pt x="518137" y="176012"/>
                </a:lnTo>
                <a:lnTo>
                  <a:pt x="515655" y="184139"/>
                </a:lnTo>
                <a:lnTo>
                  <a:pt x="514993" y="189269"/>
                </a:lnTo>
                <a:lnTo>
                  <a:pt x="508613" y="200614"/>
                </a:lnTo>
                <a:lnTo>
                  <a:pt x="503948" y="206603"/>
                </a:lnTo>
                <a:lnTo>
                  <a:pt x="498765" y="221723"/>
                </a:lnTo>
                <a:lnTo>
                  <a:pt x="494345" y="239027"/>
                </a:lnTo>
                <a:lnTo>
                  <a:pt x="474261" y="278828"/>
                </a:lnTo>
                <a:lnTo>
                  <a:pt x="458954" y="314748"/>
                </a:lnTo>
                <a:lnTo>
                  <a:pt x="442071" y="352202"/>
                </a:lnTo>
                <a:lnTo>
                  <a:pt x="419783" y="392933"/>
                </a:lnTo>
                <a:lnTo>
                  <a:pt x="394129" y="438515"/>
                </a:lnTo>
                <a:lnTo>
                  <a:pt x="365361" y="485535"/>
                </a:lnTo>
                <a:lnTo>
                  <a:pt x="346254" y="530158"/>
                </a:lnTo>
                <a:lnTo>
                  <a:pt x="331067" y="570191"/>
                </a:lnTo>
                <a:lnTo>
                  <a:pt x="312029" y="616587"/>
                </a:lnTo>
                <a:lnTo>
                  <a:pt x="290083" y="660342"/>
                </a:lnTo>
                <a:lnTo>
                  <a:pt x="285069" y="675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928"/>
          <p:cNvSpPr/>
          <p:nvPr>
            <p:custDataLst>
              <p:tags r:id="rId2"/>
            </p:custDataLst>
          </p:nvPr>
        </p:nvSpPr>
        <p:spPr>
          <a:xfrm>
            <a:off x="545924" y="3974545"/>
            <a:ext cx="823906" cy="492681"/>
          </a:xfrm>
          <a:custGeom>
            <a:avLst/>
            <a:gdLst/>
            <a:ahLst/>
            <a:cxnLst/>
            <a:rect l="0" t="0" r="0" b="0"/>
            <a:pathLst>
              <a:path w="823906" h="492681">
                <a:moveTo>
                  <a:pt x="225601" y="464105"/>
                </a:moveTo>
                <a:lnTo>
                  <a:pt x="225601" y="464105"/>
                </a:lnTo>
                <a:lnTo>
                  <a:pt x="225601" y="424085"/>
                </a:lnTo>
                <a:lnTo>
                  <a:pt x="228423" y="396861"/>
                </a:lnTo>
                <a:lnTo>
                  <a:pt x="238858" y="354161"/>
                </a:lnTo>
                <a:lnTo>
                  <a:pt x="247991" y="317464"/>
                </a:lnTo>
                <a:lnTo>
                  <a:pt x="262456" y="274724"/>
                </a:lnTo>
                <a:lnTo>
                  <a:pt x="280148" y="233602"/>
                </a:lnTo>
                <a:lnTo>
                  <a:pt x="298795" y="189550"/>
                </a:lnTo>
                <a:lnTo>
                  <a:pt x="312670" y="148041"/>
                </a:lnTo>
                <a:lnTo>
                  <a:pt x="333596" y="108931"/>
                </a:lnTo>
                <a:lnTo>
                  <a:pt x="353903" y="65393"/>
                </a:lnTo>
                <a:lnTo>
                  <a:pt x="371405" y="21663"/>
                </a:lnTo>
                <a:lnTo>
                  <a:pt x="385623" y="0"/>
                </a:lnTo>
                <a:lnTo>
                  <a:pt x="387316" y="185"/>
                </a:lnTo>
                <a:lnTo>
                  <a:pt x="392019" y="3213"/>
                </a:lnTo>
                <a:lnTo>
                  <a:pt x="394814" y="10908"/>
                </a:lnTo>
                <a:lnTo>
                  <a:pt x="407216" y="55718"/>
                </a:lnTo>
                <a:lnTo>
                  <a:pt x="424459" y="97921"/>
                </a:lnTo>
                <a:lnTo>
                  <a:pt x="442096" y="139588"/>
                </a:lnTo>
                <a:lnTo>
                  <a:pt x="460727" y="185448"/>
                </a:lnTo>
                <a:lnTo>
                  <a:pt x="484710" y="232550"/>
                </a:lnTo>
                <a:lnTo>
                  <a:pt x="511924" y="274964"/>
                </a:lnTo>
                <a:lnTo>
                  <a:pt x="535039" y="319398"/>
                </a:lnTo>
                <a:lnTo>
                  <a:pt x="568359" y="366612"/>
                </a:lnTo>
                <a:lnTo>
                  <a:pt x="602989" y="411128"/>
                </a:lnTo>
                <a:lnTo>
                  <a:pt x="621135" y="436159"/>
                </a:lnTo>
                <a:lnTo>
                  <a:pt x="628230" y="441101"/>
                </a:lnTo>
                <a:lnTo>
                  <a:pt x="638174" y="443883"/>
                </a:lnTo>
                <a:lnTo>
                  <a:pt x="639292" y="442157"/>
                </a:lnTo>
                <a:lnTo>
                  <a:pt x="637711" y="434595"/>
                </a:lnTo>
                <a:lnTo>
                  <a:pt x="627014" y="412493"/>
                </a:lnTo>
                <a:lnTo>
                  <a:pt x="589481" y="371335"/>
                </a:lnTo>
                <a:lnTo>
                  <a:pt x="554491" y="341015"/>
                </a:lnTo>
                <a:lnTo>
                  <a:pt x="507200" y="311923"/>
                </a:lnTo>
                <a:lnTo>
                  <a:pt x="468584" y="292752"/>
                </a:lnTo>
                <a:lnTo>
                  <a:pt x="426727" y="273648"/>
                </a:lnTo>
                <a:lnTo>
                  <a:pt x="383429" y="254574"/>
                </a:lnTo>
                <a:lnTo>
                  <a:pt x="336669" y="238336"/>
                </a:lnTo>
                <a:lnTo>
                  <a:pt x="312346" y="231042"/>
                </a:lnTo>
                <a:lnTo>
                  <a:pt x="265566" y="217294"/>
                </a:lnTo>
                <a:lnTo>
                  <a:pt x="220080" y="205186"/>
                </a:lnTo>
                <a:lnTo>
                  <a:pt x="175169" y="196277"/>
                </a:lnTo>
                <a:lnTo>
                  <a:pt x="133337" y="188790"/>
                </a:lnTo>
                <a:lnTo>
                  <a:pt x="94636" y="182993"/>
                </a:lnTo>
                <a:lnTo>
                  <a:pt x="59797" y="180416"/>
                </a:lnTo>
                <a:lnTo>
                  <a:pt x="12182" y="178626"/>
                </a:lnTo>
                <a:lnTo>
                  <a:pt x="7122" y="178536"/>
                </a:lnTo>
                <a:lnTo>
                  <a:pt x="3748" y="179534"/>
                </a:lnTo>
                <a:lnTo>
                  <a:pt x="1499" y="181258"/>
                </a:lnTo>
                <a:lnTo>
                  <a:pt x="0" y="183465"/>
                </a:lnTo>
                <a:lnTo>
                  <a:pt x="2175" y="185995"/>
                </a:lnTo>
                <a:lnTo>
                  <a:pt x="21465" y="194612"/>
                </a:lnTo>
                <a:lnTo>
                  <a:pt x="55637" y="203868"/>
                </a:lnTo>
                <a:lnTo>
                  <a:pt x="87620" y="210155"/>
                </a:lnTo>
                <a:lnTo>
                  <a:pt x="128646" y="213655"/>
                </a:lnTo>
                <a:lnTo>
                  <a:pt x="176160" y="215211"/>
                </a:lnTo>
                <a:lnTo>
                  <a:pt x="202165" y="215626"/>
                </a:lnTo>
                <a:lnTo>
                  <a:pt x="229027" y="215902"/>
                </a:lnTo>
                <a:lnTo>
                  <a:pt x="257518" y="216086"/>
                </a:lnTo>
                <a:lnTo>
                  <a:pt x="287096" y="216209"/>
                </a:lnTo>
                <a:lnTo>
                  <a:pt x="317398" y="216291"/>
                </a:lnTo>
                <a:lnTo>
                  <a:pt x="349240" y="216346"/>
                </a:lnTo>
                <a:lnTo>
                  <a:pt x="382111" y="216382"/>
                </a:lnTo>
                <a:lnTo>
                  <a:pt x="415666" y="216407"/>
                </a:lnTo>
                <a:lnTo>
                  <a:pt x="448619" y="216423"/>
                </a:lnTo>
                <a:lnTo>
                  <a:pt x="481171" y="216433"/>
                </a:lnTo>
                <a:lnTo>
                  <a:pt x="513456" y="216440"/>
                </a:lnTo>
                <a:lnTo>
                  <a:pt x="544505" y="216445"/>
                </a:lnTo>
                <a:lnTo>
                  <a:pt x="574728" y="216449"/>
                </a:lnTo>
                <a:lnTo>
                  <a:pt x="604403" y="216451"/>
                </a:lnTo>
                <a:lnTo>
                  <a:pt x="632652" y="216452"/>
                </a:lnTo>
                <a:lnTo>
                  <a:pt x="659952" y="216453"/>
                </a:lnTo>
                <a:lnTo>
                  <a:pt x="686618" y="216453"/>
                </a:lnTo>
                <a:lnTo>
                  <a:pt x="733181" y="216454"/>
                </a:lnTo>
                <a:lnTo>
                  <a:pt x="771867" y="216455"/>
                </a:lnTo>
                <a:lnTo>
                  <a:pt x="816929" y="216455"/>
                </a:lnTo>
                <a:lnTo>
                  <a:pt x="823019" y="216455"/>
                </a:lnTo>
                <a:lnTo>
                  <a:pt x="823905" y="217513"/>
                </a:lnTo>
                <a:lnTo>
                  <a:pt x="816422" y="221511"/>
                </a:lnTo>
                <a:lnTo>
                  <a:pt x="777086" y="233760"/>
                </a:lnTo>
                <a:lnTo>
                  <a:pt x="732492" y="249570"/>
                </a:lnTo>
                <a:lnTo>
                  <a:pt x="693950" y="261511"/>
                </a:lnTo>
                <a:lnTo>
                  <a:pt x="652125" y="276697"/>
                </a:lnTo>
                <a:lnTo>
                  <a:pt x="608842" y="294029"/>
                </a:lnTo>
                <a:lnTo>
                  <a:pt x="564911" y="312316"/>
                </a:lnTo>
                <a:lnTo>
                  <a:pt x="520692" y="331026"/>
                </a:lnTo>
                <a:lnTo>
                  <a:pt x="476344" y="349926"/>
                </a:lnTo>
                <a:lnTo>
                  <a:pt x="431940" y="368909"/>
                </a:lnTo>
                <a:lnTo>
                  <a:pt x="390332" y="385107"/>
                </a:lnTo>
                <a:lnTo>
                  <a:pt x="351731" y="400420"/>
                </a:lnTo>
                <a:lnTo>
                  <a:pt x="316937" y="417809"/>
                </a:lnTo>
                <a:lnTo>
                  <a:pt x="272654" y="440392"/>
                </a:lnTo>
                <a:lnTo>
                  <a:pt x="227370" y="460440"/>
                </a:lnTo>
                <a:lnTo>
                  <a:pt x="179752" y="489179"/>
                </a:lnTo>
                <a:lnTo>
                  <a:pt x="169112" y="492475"/>
                </a:lnTo>
                <a:lnTo>
                  <a:pt x="177976" y="4926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929"/>
          <p:cNvSpPr/>
          <p:nvPr>
            <p:custDataLst>
              <p:tags r:id="rId3"/>
            </p:custDataLst>
          </p:nvPr>
        </p:nvSpPr>
        <p:spPr>
          <a:xfrm>
            <a:off x="7044531" y="4451513"/>
            <a:ext cx="1715716" cy="539455"/>
          </a:xfrm>
          <a:custGeom>
            <a:avLst/>
            <a:gdLst/>
            <a:ahLst/>
            <a:cxnLst/>
            <a:rect l="0" t="0" r="0" b="0"/>
            <a:pathLst>
              <a:path w="1715716" h="539455">
                <a:moveTo>
                  <a:pt x="1089819" y="44287"/>
                </a:moveTo>
                <a:lnTo>
                  <a:pt x="1089819" y="44287"/>
                </a:lnTo>
                <a:lnTo>
                  <a:pt x="1089819" y="30098"/>
                </a:lnTo>
                <a:lnTo>
                  <a:pt x="1088761" y="28477"/>
                </a:lnTo>
                <a:lnTo>
                  <a:pt x="1086997" y="27397"/>
                </a:lnTo>
                <a:lnTo>
                  <a:pt x="1042260" y="15066"/>
                </a:lnTo>
                <a:lnTo>
                  <a:pt x="1010816" y="8818"/>
                </a:lnTo>
                <a:lnTo>
                  <a:pt x="971867" y="6966"/>
                </a:lnTo>
                <a:lnTo>
                  <a:pt x="941087" y="6533"/>
                </a:lnTo>
                <a:lnTo>
                  <a:pt x="906241" y="6341"/>
                </a:lnTo>
                <a:lnTo>
                  <a:pt x="869587" y="6255"/>
                </a:lnTo>
                <a:lnTo>
                  <a:pt x="830013" y="7276"/>
                </a:lnTo>
                <a:lnTo>
                  <a:pt x="784203" y="11257"/>
                </a:lnTo>
                <a:lnTo>
                  <a:pt x="760134" y="13800"/>
                </a:lnTo>
                <a:lnTo>
                  <a:pt x="735620" y="16555"/>
                </a:lnTo>
                <a:lnTo>
                  <a:pt x="710811" y="19449"/>
                </a:lnTo>
                <a:lnTo>
                  <a:pt x="685806" y="22436"/>
                </a:lnTo>
                <a:lnTo>
                  <a:pt x="660668" y="25487"/>
                </a:lnTo>
                <a:lnTo>
                  <a:pt x="635444" y="28578"/>
                </a:lnTo>
                <a:lnTo>
                  <a:pt x="609103" y="31698"/>
                </a:lnTo>
                <a:lnTo>
                  <a:pt x="582016" y="34836"/>
                </a:lnTo>
                <a:lnTo>
                  <a:pt x="554434" y="37986"/>
                </a:lnTo>
                <a:lnTo>
                  <a:pt x="526520" y="42203"/>
                </a:lnTo>
                <a:lnTo>
                  <a:pt x="498387" y="47131"/>
                </a:lnTo>
                <a:lnTo>
                  <a:pt x="470106" y="52533"/>
                </a:lnTo>
                <a:lnTo>
                  <a:pt x="441727" y="59309"/>
                </a:lnTo>
                <a:lnTo>
                  <a:pt x="413282" y="67002"/>
                </a:lnTo>
                <a:lnTo>
                  <a:pt x="384795" y="75305"/>
                </a:lnTo>
                <a:lnTo>
                  <a:pt x="356278" y="82958"/>
                </a:lnTo>
                <a:lnTo>
                  <a:pt x="327741" y="90176"/>
                </a:lnTo>
                <a:lnTo>
                  <a:pt x="299192" y="97104"/>
                </a:lnTo>
                <a:lnTo>
                  <a:pt x="271693" y="105957"/>
                </a:lnTo>
                <a:lnTo>
                  <a:pt x="244893" y="116092"/>
                </a:lnTo>
                <a:lnTo>
                  <a:pt x="218561" y="127082"/>
                </a:lnTo>
                <a:lnTo>
                  <a:pt x="193596" y="138642"/>
                </a:lnTo>
                <a:lnTo>
                  <a:pt x="146103" y="162775"/>
                </a:lnTo>
                <a:lnTo>
                  <a:pt x="105946" y="187612"/>
                </a:lnTo>
                <a:lnTo>
                  <a:pt x="71517" y="212762"/>
                </a:lnTo>
                <a:lnTo>
                  <a:pt x="30450" y="250721"/>
                </a:lnTo>
                <a:lnTo>
                  <a:pt x="11858" y="276088"/>
                </a:lnTo>
                <a:lnTo>
                  <a:pt x="2184" y="304296"/>
                </a:lnTo>
                <a:lnTo>
                  <a:pt x="0" y="333413"/>
                </a:lnTo>
                <a:lnTo>
                  <a:pt x="6086" y="360465"/>
                </a:lnTo>
                <a:lnTo>
                  <a:pt x="26468" y="394439"/>
                </a:lnTo>
                <a:lnTo>
                  <a:pt x="57673" y="424613"/>
                </a:lnTo>
                <a:lnTo>
                  <a:pt x="89926" y="444038"/>
                </a:lnTo>
                <a:lnTo>
                  <a:pt x="128955" y="462196"/>
                </a:lnTo>
                <a:lnTo>
                  <a:pt x="170996" y="477322"/>
                </a:lnTo>
                <a:lnTo>
                  <a:pt x="195754" y="484318"/>
                </a:lnTo>
                <a:lnTo>
                  <a:pt x="222842" y="491099"/>
                </a:lnTo>
                <a:lnTo>
                  <a:pt x="251484" y="497737"/>
                </a:lnTo>
                <a:lnTo>
                  <a:pt x="281163" y="503221"/>
                </a:lnTo>
                <a:lnTo>
                  <a:pt x="311531" y="507934"/>
                </a:lnTo>
                <a:lnTo>
                  <a:pt x="342361" y="512135"/>
                </a:lnTo>
                <a:lnTo>
                  <a:pt x="374555" y="515994"/>
                </a:lnTo>
                <a:lnTo>
                  <a:pt x="407659" y="519625"/>
                </a:lnTo>
                <a:lnTo>
                  <a:pt x="441372" y="523104"/>
                </a:lnTo>
                <a:lnTo>
                  <a:pt x="476546" y="525424"/>
                </a:lnTo>
                <a:lnTo>
                  <a:pt x="512695" y="526970"/>
                </a:lnTo>
                <a:lnTo>
                  <a:pt x="549495" y="528000"/>
                </a:lnTo>
                <a:lnTo>
                  <a:pt x="585670" y="529746"/>
                </a:lnTo>
                <a:lnTo>
                  <a:pt x="621427" y="531968"/>
                </a:lnTo>
                <a:lnTo>
                  <a:pt x="656908" y="534507"/>
                </a:lnTo>
                <a:lnTo>
                  <a:pt x="693262" y="536200"/>
                </a:lnTo>
                <a:lnTo>
                  <a:pt x="730198" y="537329"/>
                </a:lnTo>
                <a:lnTo>
                  <a:pt x="767521" y="538082"/>
                </a:lnTo>
                <a:lnTo>
                  <a:pt x="805104" y="538584"/>
                </a:lnTo>
                <a:lnTo>
                  <a:pt x="842859" y="538918"/>
                </a:lnTo>
                <a:lnTo>
                  <a:pt x="880729" y="539141"/>
                </a:lnTo>
                <a:lnTo>
                  <a:pt x="916559" y="539289"/>
                </a:lnTo>
                <a:lnTo>
                  <a:pt x="951029" y="539389"/>
                </a:lnTo>
                <a:lnTo>
                  <a:pt x="984592" y="539454"/>
                </a:lnTo>
                <a:lnTo>
                  <a:pt x="1018609" y="538441"/>
                </a:lnTo>
                <a:lnTo>
                  <a:pt x="1052930" y="536706"/>
                </a:lnTo>
                <a:lnTo>
                  <a:pt x="1087451" y="534491"/>
                </a:lnTo>
                <a:lnTo>
                  <a:pt x="1122107" y="531956"/>
                </a:lnTo>
                <a:lnTo>
                  <a:pt x="1156853" y="529209"/>
                </a:lnTo>
                <a:lnTo>
                  <a:pt x="1191658" y="526318"/>
                </a:lnTo>
                <a:lnTo>
                  <a:pt x="1224387" y="522274"/>
                </a:lnTo>
                <a:lnTo>
                  <a:pt x="1255731" y="517462"/>
                </a:lnTo>
                <a:lnTo>
                  <a:pt x="1286152" y="512137"/>
                </a:lnTo>
                <a:lnTo>
                  <a:pt x="1314900" y="506470"/>
                </a:lnTo>
                <a:lnTo>
                  <a:pt x="1342531" y="500576"/>
                </a:lnTo>
                <a:lnTo>
                  <a:pt x="1369419" y="494530"/>
                </a:lnTo>
                <a:lnTo>
                  <a:pt x="1394752" y="487324"/>
                </a:lnTo>
                <a:lnTo>
                  <a:pt x="1419049" y="479345"/>
                </a:lnTo>
                <a:lnTo>
                  <a:pt x="1464743" y="462013"/>
                </a:lnTo>
                <a:lnTo>
                  <a:pt x="1506218" y="443726"/>
                </a:lnTo>
                <a:lnTo>
                  <a:pt x="1542997" y="425016"/>
                </a:lnTo>
                <a:lnTo>
                  <a:pt x="1575923" y="405058"/>
                </a:lnTo>
                <a:lnTo>
                  <a:pt x="1618260" y="370022"/>
                </a:lnTo>
                <a:lnTo>
                  <a:pt x="1664847" y="323079"/>
                </a:lnTo>
                <a:lnTo>
                  <a:pt x="1695060" y="277863"/>
                </a:lnTo>
                <a:lnTo>
                  <a:pt x="1712747" y="234711"/>
                </a:lnTo>
                <a:lnTo>
                  <a:pt x="1715715" y="199957"/>
                </a:lnTo>
                <a:lnTo>
                  <a:pt x="1709304" y="169081"/>
                </a:lnTo>
                <a:lnTo>
                  <a:pt x="1699932" y="149493"/>
                </a:lnTo>
                <a:lnTo>
                  <a:pt x="1672642" y="120615"/>
                </a:lnTo>
                <a:lnTo>
                  <a:pt x="1632689" y="91950"/>
                </a:lnTo>
                <a:lnTo>
                  <a:pt x="1599912" y="72879"/>
                </a:lnTo>
                <a:lnTo>
                  <a:pt x="1563119" y="54878"/>
                </a:lnTo>
                <a:lnTo>
                  <a:pt x="1522072" y="39822"/>
                </a:lnTo>
                <a:lnTo>
                  <a:pt x="1498637" y="33902"/>
                </a:lnTo>
                <a:lnTo>
                  <a:pt x="1473490" y="28896"/>
                </a:lnTo>
                <a:lnTo>
                  <a:pt x="1447200" y="24502"/>
                </a:lnTo>
                <a:lnTo>
                  <a:pt x="1419090" y="19455"/>
                </a:lnTo>
                <a:lnTo>
                  <a:pt x="1389767" y="13974"/>
                </a:lnTo>
                <a:lnTo>
                  <a:pt x="1359634" y="8204"/>
                </a:lnTo>
                <a:lnTo>
                  <a:pt x="1328962" y="4356"/>
                </a:lnTo>
                <a:lnTo>
                  <a:pt x="1297930" y="1791"/>
                </a:lnTo>
                <a:lnTo>
                  <a:pt x="1266661" y="82"/>
                </a:lnTo>
                <a:lnTo>
                  <a:pt x="1234171" y="0"/>
                </a:lnTo>
                <a:lnTo>
                  <a:pt x="1200871" y="1004"/>
                </a:lnTo>
                <a:lnTo>
                  <a:pt x="1167028" y="2732"/>
                </a:lnTo>
                <a:lnTo>
                  <a:pt x="1132825" y="4942"/>
                </a:lnTo>
                <a:lnTo>
                  <a:pt x="1098381" y="7473"/>
                </a:lnTo>
                <a:lnTo>
                  <a:pt x="1063777" y="10220"/>
                </a:lnTo>
                <a:lnTo>
                  <a:pt x="1028007" y="15225"/>
                </a:lnTo>
                <a:lnTo>
                  <a:pt x="991461" y="21738"/>
                </a:lnTo>
                <a:lnTo>
                  <a:pt x="954398" y="29254"/>
                </a:lnTo>
                <a:lnTo>
                  <a:pt x="916988" y="37440"/>
                </a:lnTo>
                <a:lnTo>
                  <a:pt x="879348" y="46072"/>
                </a:lnTo>
                <a:lnTo>
                  <a:pt x="841555" y="55002"/>
                </a:lnTo>
                <a:lnTo>
                  <a:pt x="799426" y="66247"/>
                </a:lnTo>
                <a:lnTo>
                  <a:pt x="613569" y="1204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32"/>
          <p:cNvGrpSpPr/>
          <p:nvPr/>
        </p:nvGrpSpPr>
        <p:grpSpPr>
          <a:xfrm>
            <a:off x="2840331" y="4838700"/>
            <a:ext cx="2379370" cy="435798"/>
            <a:chOff x="2840331" y="4838700"/>
            <a:chExt cx="2379370" cy="435798"/>
          </a:xfrm>
        </p:grpSpPr>
        <p:sp>
          <p:nvSpPr>
            <p:cNvPr id="86" name="SMARTInkShape-930"/>
            <p:cNvSpPr/>
            <p:nvPr>
              <p:custDataLst>
                <p:tags r:id="rId18"/>
              </p:custDataLst>
            </p:nvPr>
          </p:nvSpPr>
          <p:spPr>
            <a:xfrm>
              <a:off x="5048250" y="50863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48905" y="8201"/>
                  </a:lnTo>
                  <a:lnTo>
                    <a:pt x="87036" y="9263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31"/>
            <p:cNvSpPr/>
            <p:nvPr>
              <p:custDataLst>
                <p:tags r:id="rId19"/>
              </p:custDataLst>
            </p:nvPr>
          </p:nvSpPr>
          <p:spPr>
            <a:xfrm>
              <a:off x="5076825" y="4981575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32"/>
            <p:cNvSpPr/>
            <p:nvPr>
              <p:custDataLst>
                <p:tags r:id="rId20"/>
              </p:custDataLst>
            </p:nvPr>
          </p:nvSpPr>
          <p:spPr>
            <a:xfrm>
              <a:off x="4695825" y="4876800"/>
              <a:ext cx="197553" cy="295026"/>
            </a:xfrm>
            <a:custGeom>
              <a:avLst/>
              <a:gdLst/>
              <a:ahLst/>
              <a:cxnLst/>
              <a:rect l="0" t="0" r="0" b="0"/>
              <a:pathLst>
                <a:path w="197553" h="295026">
                  <a:moveTo>
                    <a:pt x="171450" y="0"/>
                  </a:moveTo>
                  <a:lnTo>
                    <a:pt x="171450" y="0"/>
                  </a:lnTo>
                  <a:lnTo>
                    <a:pt x="166394" y="0"/>
                  </a:lnTo>
                  <a:lnTo>
                    <a:pt x="164904" y="1058"/>
                  </a:lnTo>
                  <a:lnTo>
                    <a:pt x="163911" y="2822"/>
                  </a:lnTo>
                  <a:lnTo>
                    <a:pt x="163249" y="5057"/>
                  </a:lnTo>
                  <a:lnTo>
                    <a:pt x="161749" y="6546"/>
                  </a:lnTo>
                  <a:lnTo>
                    <a:pt x="126312" y="22666"/>
                  </a:lnTo>
                  <a:lnTo>
                    <a:pt x="116816" y="31593"/>
                  </a:lnTo>
                  <a:lnTo>
                    <a:pt x="108010" y="41558"/>
                  </a:lnTo>
                  <a:lnTo>
                    <a:pt x="73810" y="70850"/>
                  </a:lnTo>
                  <a:lnTo>
                    <a:pt x="62557" y="88138"/>
                  </a:lnTo>
                  <a:lnTo>
                    <a:pt x="58752" y="101492"/>
                  </a:lnTo>
                  <a:lnTo>
                    <a:pt x="57862" y="112488"/>
                  </a:lnTo>
                  <a:lnTo>
                    <a:pt x="62418" y="130579"/>
                  </a:lnTo>
                  <a:lnTo>
                    <a:pt x="81043" y="155654"/>
                  </a:lnTo>
                  <a:lnTo>
                    <a:pt x="126745" y="200030"/>
                  </a:lnTo>
                  <a:lnTo>
                    <a:pt x="170870" y="238126"/>
                  </a:lnTo>
                  <a:lnTo>
                    <a:pt x="194461" y="262271"/>
                  </a:lnTo>
                  <a:lnTo>
                    <a:pt x="197552" y="269318"/>
                  </a:lnTo>
                  <a:lnTo>
                    <a:pt x="197318" y="272678"/>
                  </a:lnTo>
                  <a:lnTo>
                    <a:pt x="194236" y="279235"/>
                  </a:lnTo>
                  <a:lnTo>
                    <a:pt x="181494" y="288876"/>
                  </a:lnTo>
                  <a:lnTo>
                    <a:pt x="159257" y="293379"/>
                  </a:lnTo>
                  <a:lnTo>
                    <a:pt x="113948" y="295025"/>
                  </a:lnTo>
                  <a:lnTo>
                    <a:pt x="95094" y="293047"/>
                  </a:lnTo>
                  <a:lnTo>
                    <a:pt x="52661" y="273802"/>
                  </a:lnTo>
                  <a:lnTo>
                    <a:pt x="8575" y="22809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33"/>
            <p:cNvSpPr/>
            <p:nvPr>
              <p:custDataLst>
                <p:tags r:id="rId21"/>
              </p:custDataLst>
            </p:nvPr>
          </p:nvSpPr>
          <p:spPr>
            <a:xfrm>
              <a:off x="4562475" y="4934103"/>
              <a:ext cx="152401" cy="236781"/>
            </a:xfrm>
            <a:custGeom>
              <a:avLst/>
              <a:gdLst/>
              <a:ahLst/>
              <a:cxnLst/>
              <a:rect l="0" t="0" r="0" b="0"/>
              <a:pathLst>
                <a:path w="152401" h="236781">
                  <a:moveTo>
                    <a:pt x="152400" y="28422"/>
                  </a:moveTo>
                  <a:lnTo>
                    <a:pt x="152400" y="28422"/>
                  </a:lnTo>
                  <a:lnTo>
                    <a:pt x="152400" y="14233"/>
                  </a:lnTo>
                  <a:lnTo>
                    <a:pt x="149578" y="8710"/>
                  </a:lnTo>
                  <a:lnTo>
                    <a:pt x="147344" y="5756"/>
                  </a:lnTo>
                  <a:lnTo>
                    <a:pt x="142039" y="2473"/>
                  </a:lnTo>
                  <a:lnTo>
                    <a:pt x="130010" y="366"/>
                  </a:lnTo>
                  <a:lnTo>
                    <a:pt x="115545" y="0"/>
                  </a:lnTo>
                  <a:lnTo>
                    <a:pt x="110896" y="2066"/>
                  </a:lnTo>
                  <a:lnTo>
                    <a:pt x="63281" y="38449"/>
                  </a:lnTo>
                  <a:lnTo>
                    <a:pt x="54583" y="50870"/>
                  </a:lnTo>
                  <a:lnTo>
                    <a:pt x="49687" y="69763"/>
                  </a:lnTo>
                  <a:lnTo>
                    <a:pt x="47896" y="96399"/>
                  </a:lnTo>
                  <a:lnTo>
                    <a:pt x="52762" y="112299"/>
                  </a:lnTo>
                  <a:lnTo>
                    <a:pt x="82841" y="154441"/>
                  </a:lnTo>
                  <a:lnTo>
                    <a:pt x="129011" y="195706"/>
                  </a:lnTo>
                  <a:lnTo>
                    <a:pt x="136008" y="202607"/>
                  </a:lnTo>
                  <a:lnTo>
                    <a:pt x="137239" y="206987"/>
                  </a:lnTo>
                  <a:lnTo>
                    <a:pt x="135784" y="217498"/>
                  </a:lnTo>
                  <a:lnTo>
                    <a:pt x="129015" y="230260"/>
                  </a:lnTo>
                  <a:lnTo>
                    <a:pt x="125168" y="232830"/>
                  </a:lnTo>
                  <a:lnTo>
                    <a:pt x="109641" y="236449"/>
                  </a:lnTo>
                  <a:lnTo>
                    <a:pt x="66349" y="236780"/>
                  </a:lnTo>
                  <a:lnTo>
                    <a:pt x="32125" y="224697"/>
                  </a:lnTo>
                  <a:lnTo>
                    <a:pt x="0" y="199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34"/>
            <p:cNvSpPr/>
            <p:nvPr>
              <p:custDataLst>
                <p:tags r:id="rId22"/>
              </p:custDataLst>
            </p:nvPr>
          </p:nvSpPr>
          <p:spPr>
            <a:xfrm>
              <a:off x="4363058" y="4945352"/>
              <a:ext cx="199418" cy="226724"/>
            </a:xfrm>
            <a:custGeom>
              <a:avLst/>
              <a:gdLst/>
              <a:ahLst/>
              <a:cxnLst/>
              <a:rect l="0" t="0" r="0" b="0"/>
              <a:pathLst>
                <a:path w="199418" h="226724">
                  <a:moveTo>
                    <a:pt x="189892" y="45748"/>
                  </a:moveTo>
                  <a:lnTo>
                    <a:pt x="189892" y="45748"/>
                  </a:lnTo>
                  <a:lnTo>
                    <a:pt x="189892" y="23358"/>
                  </a:lnTo>
                  <a:lnTo>
                    <a:pt x="187070" y="17100"/>
                  </a:lnTo>
                  <a:lnTo>
                    <a:pt x="184836" y="13949"/>
                  </a:lnTo>
                  <a:lnTo>
                    <a:pt x="171578" y="4459"/>
                  </a:lnTo>
                  <a:lnTo>
                    <a:pt x="144131" y="0"/>
                  </a:lnTo>
                  <a:lnTo>
                    <a:pt x="119301" y="3736"/>
                  </a:lnTo>
                  <a:lnTo>
                    <a:pt x="85402" y="15538"/>
                  </a:lnTo>
                  <a:lnTo>
                    <a:pt x="50648" y="43194"/>
                  </a:lnTo>
                  <a:lnTo>
                    <a:pt x="17188" y="88928"/>
                  </a:lnTo>
                  <a:lnTo>
                    <a:pt x="4005" y="122951"/>
                  </a:lnTo>
                  <a:lnTo>
                    <a:pt x="0" y="164649"/>
                  </a:lnTo>
                  <a:lnTo>
                    <a:pt x="4629" y="184929"/>
                  </a:lnTo>
                  <a:lnTo>
                    <a:pt x="12703" y="199288"/>
                  </a:lnTo>
                  <a:lnTo>
                    <a:pt x="17791" y="202083"/>
                  </a:lnTo>
                  <a:lnTo>
                    <a:pt x="31911" y="205188"/>
                  </a:lnTo>
                  <a:lnTo>
                    <a:pt x="51592" y="198102"/>
                  </a:lnTo>
                  <a:lnTo>
                    <a:pt x="95911" y="166392"/>
                  </a:lnTo>
                  <a:lnTo>
                    <a:pt x="129316" y="129591"/>
                  </a:lnTo>
                  <a:lnTo>
                    <a:pt x="159444" y="82359"/>
                  </a:lnTo>
                  <a:lnTo>
                    <a:pt x="189296" y="36983"/>
                  </a:lnTo>
                  <a:lnTo>
                    <a:pt x="189715" y="46561"/>
                  </a:lnTo>
                  <a:lnTo>
                    <a:pt x="176619" y="86080"/>
                  </a:lnTo>
                  <a:lnTo>
                    <a:pt x="171603" y="128944"/>
                  </a:lnTo>
                  <a:lnTo>
                    <a:pt x="170942" y="169437"/>
                  </a:lnTo>
                  <a:lnTo>
                    <a:pt x="171930" y="190817"/>
                  </a:lnTo>
                  <a:lnTo>
                    <a:pt x="179047" y="218362"/>
                  </a:lnTo>
                  <a:lnTo>
                    <a:pt x="181603" y="221150"/>
                  </a:lnTo>
                  <a:lnTo>
                    <a:pt x="199417" y="22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35"/>
            <p:cNvSpPr/>
            <p:nvPr>
              <p:custDataLst>
                <p:tags r:id="rId23"/>
              </p:custDataLst>
            </p:nvPr>
          </p:nvSpPr>
          <p:spPr>
            <a:xfrm>
              <a:off x="4029076" y="4974537"/>
              <a:ext cx="304800" cy="197539"/>
            </a:xfrm>
            <a:custGeom>
              <a:avLst/>
              <a:gdLst/>
              <a:ahLst/>
              <a:cxnLst/>
              <a:rect l="0" t="0" r="0" b="0"/>
              <a:pathLst>
                <a:path w="304800" h="197539">
                  <a:moveTo>
                    <a:pt x="9524" y="45138"/>
                  </a:moveTo>
                  <a:lnTo>
                    <a:pt x="9524" y="45138"/>
                  </a:lnTo>
                  <a:lnTo>
                    <a:pt x="9524" y="50195"/>
                  </a:lnTo>
                  <a:lnTo>
                    <a:pt x="8466" y="51684"/>
                  </a:lnTo>
                  <a:lnTo>
                    <a:pt x="6702" y="52677"/>
                  </a:lnTo>
                  <a:lnTo>
                    <a:pt x="4468" y="53339"/>
                  </a:lnTo>
                  <a:lnTo>
                    <a:pt x="2978" y="55897"/>
                  </a:lnTo>
                  <a:lnTo>
                    <a:pt x="391" y="76005"/>
                  </a:lnTo>
                  <a:lnTo>
                    <a:pt x="22" y="121854"/>
                  </a:lnTo>
                  <a:lnTo>
                    <a:pt x="1" y="165985"/>
                  </a:lnTo>
                  <a:lnTo>
                    <a:pt x="0" y="170153"/>
                  </a:lnTo>
                  <a:lnTo>
                    <a:pt x="2821" y="177606"/>
                  </a:lnTo>
                  <a:lnTo>
                    <a:pt x="8200" y="185957"/>
                  </a:lnTo>
                  <a:lnTo>
                    <a:pt x="8641" y="185584"/>
                  </a:lnTo>
                  <a:lnTo>
                    <a:pt x="17691" y="144111"/>
                  </a:lnTo>
                  <a:lnTo>
                    <a:pt x="18870" y="101524"/>
                  </a:lnTo>
                  <a:lnTo>
                    <a:pt x="21818" y="73487"/>
                  </a:lnTo>
                  <a:lnTo>
                    <a:pt x="38342" y="26904"/>
                  </a:lnTo>
                  <a:lnTo>
                    <a:pt x="45616" y="14809"/>
                  </a:lnTo>
                  <a:lnTo>
                    <a:pt x="60552" y="3108"/>
                  </a:lnTo>
                  <a:lnTo>
                    <a:pt x="68539" y="0"/>
                  </a:lnTo>
                  <a:lnTo>
                    <a:pt x="89099" y="3306"/>
                  </a:lnTo>
                  <a:lnTo>
                    <a:pt x="105186" y="10989"/>
                  </a:lnTo>
                  <a:lnTo>
                    <a:pt x="110249" y="16908"/>
                  </a:lnTo>
                  <a:lnTo>
                    <a:pt x="121482" y="46005"/>
                  </a:lnTo>
                  <a:lnTo>
                    <a:pt x="125953" y="64445"/>
                  </a:lnTo>
                  <a:lnTo>
                    <a:pt x="131158" y="83314"/>
                  </a:lnTo>
                  <a:lnTo>
                    <a:pt x="133338" y="130141"/>
                  </a:lnTo>
                  <a:lnTo>
                    <a:pt x="133346" y="125592"/>
                  </a:lnTo>
                  <a:lnTo>
                    <a:pt x="136170" y="120407"/>
                  </a:lnTo>
                  <a:lnTo>
                    <a:pt x="138405" y="117542"/>
                  </a:lnTo>
                  <a:lnTo>
                    <a:pt x="140887" y="108715"/>
                  </a:lnTo>
                  <a:lnTo>
                    <a:pt x="141550" y="103398"/>
                  </a:lnTo>
                  <a:lnTo>
                    <a:pt x="147930" y="91845"/>
                  </a:lnTo>
                  <a:lnTo>
                    <a:pt x="173879" y="51760"/>
                  </a:lnTo>
                  <a:lnTo>
                    <a:pt x="185229" y="36440"/>
                  </a:lnTo>
                  <a:lnTo>
                    <a:pt x="204577" y="21864"/>
                  </a:lnTo>
                  <a:lnTo>
                    <a:pt x="221098" y="14333"/>
                  </a:lnTo>
                  <a:lnTo>
                    <a:pt x="227832" y="12960"/>
                  </a:lnTo>
                  <a:lnTo>
                    <a:pt x="238136" y="14255"/>
                  </a:lnTo>
                  <a:lnTo>
                    <a:pt x="273329" y="29618"/>
                  </a:lnTo>
                  <a:lnTo>
                    <a:pt x="283051" y="38593"/>
                  </a:lnTo>
                  <a:lnTo>
                    <a:pt x="294475" y="58368"/>
                  </a:lnTo>
                  <a:lnTo>
                    <a:pt x="300210" y="77477"/>
                  </a:lnTo>
                  <a:lnTo>
                    <a:pt x="303439" y="115868"/>
                  </a:lnTo>
                  <a:lnTo>
                    <a:pt x="304620" y="163186"/>
                  </a:lnTo>
                  <a:lnTo>
                    <a:pt x="304799" y="19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36"/>
            <p:cNvSpPr/>
            <p:nvPr>
              <p:custDataLst>
                <p:tags r:id="rId24"/>
              </p:custDataLst>
            </p:nvPr>
          </p:nvSpPr>
          <p:spPr>
            <a:xfrm>
              <a:off x="3600450" y="4943902"/>
              <a:ext cx="209551" cy="261244"/>
            </a:xfrm>
            <a:custGeom>
              <a:avLst/>
              <a:gdLst/>
              <a:ahLst/>
              <a:cxnLst/>
              <a:rect l="0" t="0" r="0" b="0"/>
              <a:pathLst>
                <a:path w="209551" h="261244">
                  <a:moveTo>
                    <a:pt x="209550" y="18623"/>
                  </a:moveTo>
                  <a:lnTo>
                    <a:pt x="209550" y="18623"/>
                  </a:lnTo>
                  <a:lnTo>
                    <a:pt x="209550" y="13567"/>
                  </a:lnTo>
                  <a:lnTo>
                    <a:pt x="208492" y="12077"/>
                  </a:lnTo>
                  <a:lnTo>
                    <a:pt x="206728" y="11084"/>
                  </a:lnTo>
                  <a:lnTo>
                    <a:pt x="204494" y="10422"/>
                  </a:lnTo>
                  <a:lnTo>
                    <a:pt x="196293" y="4434"/>
                  </a:lnTo>
                  <a:lnTo>
                    <a:pt x="177047" y="1013"/>
                  </a:lnTo>
                  <a:lnTo>
                    <a:pt x="141123" y="0"/>
                  </a:lnTo>
                  <a:lnTo>
                    <a:pt x="97844" y="7262"/>
                  </a:lnTo>
                  <a:lnTo>
                    <a:pt x="74734" y="16903"/>
                  </a:lnTo>
                  <a:lnTo>
                    <a:pt x="37192" y="44234"/>
                  </a:lnTo>
                  <a:lnTo>
                    <a:pt x="32405" y="55053"/>
                  </a:lnTo>
                  <a:lnTo>
                    <a:pt x="28911" y="91780"/>
                  </a:lnTo>
                  <a:lnTo>
                    <a:pt x="34369" y="104406"/>
                  </a:lnTo>
                  <a:lnTo>
                    <a:pt x="55120" y="129759"/>
                  </a:lnTo>
                  <a:lnTo>
                    <a:pt x="100376" y="167849"/>
                  </a:lnTo>
                  <a:lnTo>
                    <a:pt x="137906" y="199598"/>
                  </a:lnTo>
                  <a:lnTo>
                    <a:pt x="148075" y="211240"/>
                  </a:lnTo>
                  <a:lnTo>
                    <a:pt x="163583" y="223744"/>
                  </a:lnTo>
                  <a:lnTo>
                    <a:pt x="167954" y="230791"/>
                  </a:lnTo>
                  <a:lnTo>
                    <a:pt x="170414" y="240708"/>
                  </a:lnTo>
                  <a:lnTo>
                    <a:pt x="169701" y="243938"/>
                  </a:lnTo>
                  <a:lnTo>
                    <a:pt x="166087" y="250349"/>
                  </a:lnTo>
                  <a:lnTo>
                    <a:pt x="163641" y="252482"/>
                  </a:lnTo>
                  <a:lnTo>
                    <a:pt x="143976" y="261243"/>
                  </a:lnTo>
                  <a:lnTo>
                    <a:pt x="129606" y="261215"/>
                  </a:lnTo>
                  <a:lnTo>
                    <a:pt x="86290" y="256277"/>
                  </a:lnTo>
                  <a:lnTo>
                    <a:pt x="46236" y="243568"/>
                  </a:lnTo>
                  <a:lnTo>
                    <a:pt x="33602" y="234663"/>
                  </a:lnTo>
                  <a:lnTo>
                    <a:pt x="0" y="19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37"/>
            <p:cNvSpPr/>
            <p:nvPr>
              <p:custDataLst>
                <p:tags r:id="rId25"/>
              </p:custDataLst>
            </p:nvPr>
          </p:nvSpPr>
          <p:spPr>
            <a:xfrm>
              <a:off x="3390900" y="4991660"/>
              <a:ext cx="188062" cy="246806"/>
            </a:xfrm>
            <a:custGeom>
              <a:avLst/>
              <a:gdLst/>
              <a:ahLst/>
              <a:cxnLst/>
              <a:rect l="0" t="0" r="0" b="0"/>
              <a:pathLst>
                <a:path w="188062" h="246806">
                  <a:moveTo>
                    <a:pt x="171450" y="66115"/>
                  </a:moveTo>
                  <a:lnTo>
                    <a:pt x="171450" y="66115"/>
                  </a:lnTo>
                  <a:lnTo>
                    <a:pt x="171450" y="61059"/>
                  </a:lnTo>
                  <a:lnTo>
                    <a:pt x="176938" y="43322"/>
                  </a:lnTo>
                  <a:lnTo>
                    <a:pt x="171013" y="21894"/>
                  </a:lnTo>
                  <a:lnTo>
                    <a:pt x="166670" y="15417"/>
                  </a:lnTo>
                  <a:lnTo>
                    <a:pt x="153218" y="5820"/>
                  </a:lnTo>
                  <a:lnTo>
                    <a:pt x="140883" y="1331"/>
                  </a:lnTo>
                  <a:lnTo>
                    <a:pt x="120413" y="0"/>
                  </a:lnTo>
                  <a:lnTo>
                    <a:pt x="99295" y="4662"/>
                  </a:lnTo>
                  <a:lnTo>
                    <a:pt x="68602" y="21845"/>
                  </a:lnTo>
                  <a:lnTo>
                    <a:pt x="50430" y="41356"/>
                  </a:lnTo>
                  <a:lnTo>
                    <a:pt x="47379" y="49609"/>
                  </a:lnTo>
                  <a:lnTo>
                    <a:pt x="46810" y="67246"/>
                  </a:lnTo>
                  <a:lnTo>
                    <a:pt x="52907" y="82845"/>
                  </a:lnTo>
                  <a:lnTo>
                    <a:pt x="92384" y="129479"/>
                  </a:lnTo>
                  <a:lnTo>
                    <a:pt x="136543" y="167511"/>
                  </a:lnTo>
                  <a:lnTo>
                    <a:pt x="182269" y="210399"/>
                  </a:lnTo>
                  <a:lnTo>
                    <a:pt x="186842" y="217730"/>
                  </a:lnTo>
                  <a:lnTo>
                    <a:pt x="188061" y="221167"/>
                  </a:lnTo>
                  <a:lnTo>
                    <a:pt x="186594" y="230629"/>
                  </a:lnTo>
                  <a:lnTo>
                    <a:pt x="184721" y="236116"/>
                  </a:lnTo>
                  <a:lnTo>
                    <a:pt x="181356" y="239774"/>
                  </a:lnTo>
                  <a:lnTo>
                    <a:pt x="171972" y="243838"/>
                  </a:lnTo>
                  <a:lnTo>
                    <a:pt x="128091" y="246805"/>
                  </a:lnTo>
                  <a:lnTo>
                    <a:pt x="85033" y="244230"/>
                  </a:lnTo>
                  <a:lnTo>
                    <a:pt x="52545" y="233825"/>
                  </a:lnTo>
                  <a:lnTo>
                    <a:pt x="0" y="189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38"/>
            <p:cNvSpPr/>
            <p:nvPr>
              <p:custDataLst>
                <p:tags r:id="rId26"/>
              </p:custDataLst>
            </p:nvPr>
          </p:nvSpPr>
          <p:spPr>
            <a:xfrm>
              <a:off x="2840331" y="4838700"/>
              <a:ext cx="226720" cy="369494"/>
            </a:xfrm>
            <a:custGeom>
              <a:avLst/>
              <a:gdLst/>
              <a:ahLst/>
              <a:cxnLst/>
              <a:rect l="0" t="0" r="0" b="0"/>
              <a:pathLst>
                <a:path w="226720" h="369494">
                  <a:moveTo>
                    <a:pt x="64794" y="0"/>
                  </a:moveTo>
                  <a:lnTo>
                    <a:pt x="64794" y="0"/>
                  </a:lnTo>
                  <a:lnTo>
                    <a:pt x="64794" y="41636"/>
                  </a:lnTo>
                  <a:lnTo>
                    <a:pt x="61972" y="86191"/>
                  </a:lnTo>
                  <a:lnTo>
                    <a:pt x="51537" y="123917"/>
                  </a:lnTo>
                  <a:lnTo>
                    <a:pt x="39284" y="169547"/>
                  </a:lnTo>
                  <a:lnTo>
                    <a:pt x="26672" y="216504"/>
                  </a:lnTo>
                  <a:lnTo>
                    <a:pt x="13990" y="261724"/>
                  </a:lnTo>
                  <a:lnTo>
                    <a:pt x="941" y="306131"/>
                  </a:lnTo>
                  <a:lnTo>
                    <a:pt x="0" y="315212"/>
                  </a:lnTo>
                  <a:lnTo>
                    <a:pt x="4599" y="333769"/>
                  </a:lnTo>
                  <a:lnTo>
                    <a:pt x="8789" y="343163"/>
                  </a:lnTo>
                  <a:lnTo>
                    <a:pt x="21911" y="356422"/>
                  </a:lnTo>
                  <a:lnTo>
                    <a:pt x="37268" y="364785"/>
                  </a:lnTo>
                  <a:lnTo>
                    <a:pt x="59931" y="369493"/>
                  </a:lnTo>
                  <a:lnTo>
                    <a:pt x="101620" y="368261"/>
                  </a:lnTo>
                  <a:lnTo>
                    <a:pt x="140742" y="363197"/>
                  </a:lnTo>
                  <a:lnTo>
                    <a:pt x="185591" y="354592"/>
                  </a:lnTo>
                  <a:lnTo>
                    <a:pt x="22671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39"/>
            <p:cNvSpPr/>
            <p:nvPr>
              <p:custDataLst>
                <p:tags r:id="rId27"/>
              </p:custDataLst>
            </p:nvPr>
          </p:nvSpPr>
          <p:spPr>
            <a:xfrm>
              <a:off x="3124200" y="5010969"/>
              <a:ext cx="257030" cy="263529"/>
            </a:xfrm>
            <a:custGeom>
              <a:avLst/>
              <a:gdLst/>
              <a:ahLst/>
              <a:cxnLst/>
              <a:rect l="0" t="0" r="0" b="0"/>
              <a:pathLst>
                <a:path w="257030" h="263529">
                  <a:moveTo>
                    <a:pt x="0" y="103956"/>
                  </a:moveTo>
                  <a:lnTo>
                    <a:pt x="0" y="103956"/>
                  </a:lnTo>
                  <a:lnTo>
                    <a:pt x="8663" y="96352"/>
                  </a:lnTo>
                  <a:lnTo>
                    <a:pt x="50768" y="75308"/>
                  </a:lnTo>
                  <a:lnTo>
                    <a:pt x="77132" y="68657"/>
                  </a:lnTo>
                  <a:lnTo>
                    <a:pt x="123948" y="58620"/>
                  </a:lnTo>
                  <a:lnTo>
                    <a:pt x="171466" y="48571"/>
                  </a:lnTo>
                  <a:lnTo>
                    <a:pt x="215344" y="46961"/>
                  </a:lnTo>
                  <a:lnTo>
                    <a:pt x="255516" y="46807"/>
                  </a:lnTo>
                  <a:lnTo>
                    <a:pt x="256069" y="45749"/>
                  </a:lnTo>
                  <a:lnTo>
                    <a:pt x="257029" y="38605"/>
                  </a:lnTo>
                  <a:lnTo>
                    <a:pt x="234508" y="14625"/>
                  </a:lnTo>
                  <a:lnTo>
                    <a:pt x="220237" y="5403"/>
                  </a:lnTo>
                  <a:lnTo>
                    <a:pt x="175157" y="0"/>
                  </a:lnTo>
                  <a:lnTo>
                    <a:pt x="160398" y="603"/>
                  </a:lnTo>
                  <a:lnTo>
                    <a:pt x="119736" y="15460"/>
                  </a:lnTo>
                  <a:lnTo>
                    <a:pt x="95097" y="25759"/>
                  </a:lnTo>
                  <a:lnTo>
                    <a:pt x="60723" y="53730"/>
                  </a:lnTo>
                  <a:lnTo>
                    <a:pt x="27316" y="99507"/>
                  </a:lnTo>
                  <a:lnTo>
                    <a:pt x="21499" y="124510"/>
                  </a:lnTo>
                  <a:lnTo>
                    <a:pt x="19372" y="168007"/>
                  </a:lnTo>
                  <a:lnTo>
                    <a:pt x="21968" y="191726"/>
                  </a:lnTo>
                  <a:lnTo>
                    <a:pt x="27755" y="208581"/>
                  </a:lnTo>
                  <a:lnTo>
                    <a:pt x="42913" y="228912"/>
                  </a:lnTo>
                  <a:lnTo>
                    <a:pt x="73241" y="249318"/>
                  </a:lnTo>
                  <a:lnTo>
                    <a:pt x="106072" y="261512"/>
                  </a:lnTo>
                  <a:lnTo>
                    <a:pt x="133734" y="263528"/>
                  </a:lnTo>
                  <a:lnTo>
                    <a:pt x="171450" y="25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33"/>
          <p:cNvGrpSpPr/>
          <p:nvPr/>
        </p:nvGrpSpPr>
        <p:grpSpPr>
          <a:xfrm>
            <a:off x="5495925" y="4886325"/>
            <a:ext cx="713017" cy="352426"/>
            <a:chOff x="5495925" y="4886325"/>
            <a:chExt cx="713017" cy="352426"/>
          </a:xfrm>
        </p:grpSpPr>
        <p:sp>
          <p:nvSpPr>
            <p:cNvPr id="97" name="SMARTInkShape-940"/>
            <p:cNvSpPr/>
            <p:nvPr>
              <p:custDataLst>
                <p:tags r:id="rId14"/>
              </p:custDataLst>
            </p:nvPr>
          </p:nvSpPr>
          <p:spPr>
            <a:xfrm>
              <a:off x="6010275" y="4909490"/>
              <a:ext cx="198667" cy="310655"/>
            </a:xfrm>
            <a:custGeom>
              <a:avLst/>
              <a:gdLst/>
              <a:ahLst/>
              <a:cxnLst/>
              <a:rect l="0" t="0" r="0" b="0"/>
              <a:pathLst>
                <a:path w="198667" h="310655">
                  <a:moveTo>
                    <a:pt x="180975" y="14935"/>
                  </a:moveTo>
                  <a:lnTo>
                    <a:pt x="180975" y="14935"/>
                  </a:lnTo>
                  <a:lnTo>
                    <a:pt x="189176" y="14935"/>
                  </a:lnTo>
                  <a:lnTo>
                    <a:pt x="189617" y="13877"/>
                  </a:lnTo>
                  <a:lnTo>
                    <a:pt x="190108" y="9879"/>
                  </a:lnTo>
                  <a:lnTo>
                    <a:pt x="191297" y="8389"/>
                  </a:lnTo>
                  <a:lnTo>
                    <a:pt x="198666" y="5802"/>
                  </a:lnTo>
                  <a:lnTo>
                    <a:pt x="189509" y="470"/>
                  </a:lnTo>
                  <a:lnTo>
                    <a:pt x="185606" y="0"/>
                  </a:lnTo>
                  <a:lnTo>
                    <a:pt x="140493" y="10193"/>
                  </a:lnTo>
                  <a:lnTo>
                    <a:pt x="118650" y="23643"/>
                  </a:lnTo>
                  <a:lnTo>
                    <a:pt x="92307" y="49267"/>
                  </a:lnTo>
                  <a:lnTo>
                    <a:pt x="65412" y="94899"/>
                  </a:lnTo>
                  <a:lnTo>
                    <a:pt x="59598" y="110712"/>
                  </a:lnTo>
                  <a:lnTo>
                    <a:pt x="61060" y="121355"/>
                  </a:lnTo>
                  <a:lnTo>
                    <a:pt x="70622" y="145435"/>
                  </a:lnTo>
                  <a:lnTo>
                    <a:pt x="73540" y="148502"/>
                  </a:lnTo>
                  <a:lnTo>
                    <a:pt x="76543" y="149487"/>
                  </a:lnTo>
                  <a:lnTo>
                    <a:pt x="79604" y="149087"/>
                  </a:lnTo>
                  <a:lnTo>
                    <a:pt x="99081" y="158636"/>
                  </a:lnTo>
                  <a:lnTo>
                    <a:pt x="145903" y="199319"/>
                  </a:lnTo>
                  <a:lnTo>
                    <a:pt x="184848" y="233188"/>
                  </a:lnTo>
                  <a:lnTo>
                    <a:pt x="187987" y="239995"/>
                  </a:lnTo>
                  <a:lnTo>
                    <a:pt x="189383" y="246548"/>
                  </a:lnTo>
                  <a:lnTo>
                    <a:pt x="185113" y="261243"/>
                  </a:lnTo>
                  <a:lnTo>
                    <a:pt x="177144" y="273946"/>
                  </a:lnTo>
                  <a:lnTo>
                    <a:pt x="163024" y="284413"/>
                  </a:lnTo>
                  <a:lnTo>
                    <a:pt x="140379" y="289161"/>
                  </a:lnTo>
                  <a:lnTo>
                    <a:pt x="118617" y="290568"/>
                  </a:lnTo>
                  <a:lnTo>
                    <a:pt x="102460" y="299363"/>
                  </a:lnTo>
                  <a:lnTo>
                    <a:pt x="93707" y="306154"/>
                  </a:lnTo>
                  <a:lnTo>
                    <a:pt x="84696" y="309623"/>
                  </a:lnTo>
                  <a:lnTo>
                    <a:pt x="66218" y="310654"/>
                  </a:lnTo>
                  <a:lnTo>
                    <a:pt x="43021" y="305285"/>
                  </a:lnTo>
                  <a:lnTo>
                    <a:pt x="27799" y="296991"/>
                  </a:lnTo>
                  <a:lnTo>
                    <a:pt x="0" y="27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41"/>
            <p:cNvSpPr/>
            <p:nvPr>
              <p:custDataLst>
                <p:tags r:id="rId15"/>
              </p:custDataLst>
            </p:nvPr>
          </p:nvSpPr>
          <p:spPr>
            <a:xfrm>
              <a:off x="5838825" y="4934493"/>
              <a:ext cx="194357" cy="299686"/>
            </a:xfrm>
            <a:custGeom>
              <a:avLst/>
              <a:gdLst/>
              <a:ahLst/>
              <a:cxnLst/>
              <a:rect l="0" t="0" r="0" b="0"/>
              <a:pathLst>
                <a:path w="194357" h="299686">
                  <a:moveTo>
                    <a:pt x="190500" y="28032"/>
                  </a:moveTo>
                  <a:lnTo>
                    <a:pt x="190500" y="28032"/>
                  </a:lnTo>
                  <a:lnTo>
                    <a:pt x="190500" y="22976"/>
                  </a:lnTo>
                  <a:lnTo>
                    <a:pt x="187678" y="17671"/>
                  </a:lnTo>
                  <a:lnTo>
                    <a:pt x="183954" y="11785"/>
                  </a:lnTo>
                  <a:lnTo>
                    <a:pt x="182299" y="5642"/>
                  </a:lnTo>
                  <a:lnTo>
                    <a:pt x="179741" y="3581"/>
                  </a:lnTo>
                  <a:lnTo>
                    <a:pt x="167086" y="679"/>
                  </a:lnTo>
                  <a:lnTo>
                    <a:pt x="159633" y="0"/>
                  </a:lnTo>
                  <a:lnTo>
                    <a:pt x="138620" y="7169"/>
                  </a:lnTo>
                  <a:lnTo>
                    <a:pt x="101505" y="26035"/>
                  </a:lnTo>
                  <a:lnTo>
                    <a:pt x="83580" y="42022"/>
                  </a:lnTo>
                  <a:lnTo>
                    <a:pt x="64053" y="67595"/>
                  </a:lnTo>
                  <a:lnTo>
                    <a:pt x="60218" y="80541"/>
                  </a:lnTo>
                  <a:lnTo>
                    <a:pt x="59572" y="95819"/>
                  </a:lnTo>
                  <a:lnTo>
                    <a:pt x="67780" y="122875"/>
                  </a:lnTo>
                  <a:lnTo>
                    <a:pt x="74575" y="135801"/>
                  </a:lnTo>
                  <a:lnTo>
                    <a:pt x="91358" y="154979"/>
                  </a:lnTo>
                  <a:lnTo>
                    <a:pt x="135765" y="187640"/>
                  </a:lnTo>
                  <a:lnTo>
                    <a:pt x="178109" y="229628"/>
                  </a:lnTo>
                  <a:lnTo>
                    <a:pt x="193108" y="248711"/>
                  </a:lnTo>
                  <a:lnTo>
                    <a:pt x="194356" y="254526"/>
                  </a:lnTo>
                  <a:lnTo>
                    <a:pt x="192919" y="269454"/>
                  </a:lnTo>
                  <a:lnTo>
                    <a:pt x="185931" y="281028"/>
                  </a:lnTo>
                  <a:lnTo>
                    <a:pt x="181104" y="285596"/>
                  </a:lnTo>
                  <a:lnTo>
                    <a:pt x="170096" y="290672"/>
                  </a:lnTo>
                  <a:lnTo>
                    <a:pt x="131918" y="299685"/>
                  </a:lnTo>
                  <a:lnTo>
                    <a:pt x="85536" y="295594"/>
                  </a:lnTo>
                  <a:lnTo>
                    <a:pt x="55192" y="287298"/>
                  </a:lnTo>
                  <a:lnTo>
                    <a:pt x="0" y="25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42"/>
            <p:cNvSpPr/>
            <p:nvPr>
              <p:custDataLst>
                <p:tags r:id="rId16"/>
              </p:custDataLst>
            </p:nvPr>
          </p:nvSpPr>
          <p:spPr>
            <a:xfrm>
              <a:off x="5578627" y="4953888"/>
              <a:ext cx="231571" cy="227713"/>
            </a:xfrm>
            <a:custGeom>
              <a:avLst/>
              <a:gdLst/>
              <a:ahLst/>
              <a:cxnLst/>
              <a:rect l="0" t="0" r="0" b="0"/>
              <a:pathLst>
                <a:path w="231571" h="227713">
                  <a:moveTo>
                    <a:pt x="41123" y="113412"/>
                  </a:moveTo>
                  <a:lnTo>
                    <a:pt x="41123" y="113412"/>
                  </a:lnTo>
                  <a:lnTo>
                    <a:pt x="56332" y="106866"/>
                  </a:lnTo>
                  <a:lnTo>
                    <a:pt x="72558" y="103711"/>
                  </a:lnTo>
                  <a:lnTo>
                    <a:pt x="85597" y="97602"/>
                  </a:lnTo>
                  <a:lnTo>
                    <a:pt x="127325" y="88100"/>
                  </a:lnTo>
                  <a:lnTo>
                    <a:pt x="173374" y="85124"/>
                  </a:lnTo>
                  <a:lnTo>
                    <a:pt x="217846" y="84845"/>
                  </a:lnTo>
                  <a:lnTo>
                    <a:pt x="224794" y="84840"/>
                  </a:lnTo>
                  <a:lnTo>
                    <a:pt x="227071" y="83780"/>
                  </a:lnTo>
                  <a:lnTo>
                    <a:pt x="228588" y="82016"/>
                  </a:lnTo>
                  <a:lnTo>
                    <a:pt x="231024" y="76636"/>
                  </a:lnTo>
                  <a:lnTo>
                    <a:pt x="231570" y="62171"/>
                  </a:lnTo>
                  <a:lnTo>
                    <a:pt x="228777" y="56066"/>
                  </a:lnTo>
                  <a:lnTo>
                    <a:pt x="225066" y="49824"/>
                  </a:lnTo>
                  <a:lnTo>
                    <a:pt x="214754" y="24308"/>
                  </a:lnTo>
                  <a:lnTo>
                    <a:pt x="199742" y="5853"/>
                  </a:lnTo>
                  <a:lnTo>
                    <a:pt x="193465" y="2108"/>
                  </a:lnTo>
                  <a:lnTo>
                    <a:pt x="181159" y="0"/>
                  </a:lnTo>
                  <a:lnTo>
                    <a:pt x="150816" y="288"/>
                  </a:lnTo>
                  <a:lnTo>
                    <a:pt x="107192" y="12385"/>
                  </a:lnTo>
                  <a:lnTo>
                    <a:pt x="70636" y="32230"/>
                  </a:lnTo>
                  <a:lnTo>
                    <a:pt x="41935" y="59354"/>
                  </a:lnTo>
                  <a:lnTo>
                    <a:pt x="10538" y="103236"/>
                  </a:lnTo>
                  <a:lnTo>
                    <a:pt x="1777" y="118062"/>
                  </a:lnTo>
                  <a:lnTo>
                    <a:pt x="0" y="134529"/>
                  </a:lnTo>
                  <a:lnTo>
                    <a:pt x="4950" y="158827"/>
                  </a:lnTo>
                  <a:lnTo>
                    <a:pt x="11288" y="172755"/>
                  </a:lnTo>
                  <a:lnTo>
                    <a:pt x="21160" y="186001"/>
                  </a:lnTo>
                  <a:lnTo>
                    <a:pt x="43675" y="200301"/>
                  </a:lnTo>
                  <a:lnTo>
                    <a:pt x="80786" y="214615"/>
                  </a:lnTo>
                  <a:lnTo>
                    <a:pt x="122140" y="224811"/>
                  </a:lnTo>
                  <a:lnTo>
                    <a:pt x="164948" y="22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43"/>
            <p:cNvSpPr/>
            <p:nvPr>
              <p:custDataLst>
                <p:tags r:id="rId17"/>
              </p:custDataLst>
            </p:nvPr>
          </p:nvSpPr>
          <p:spPr>
            <a:xfrm>
              <a:off x="5495925" y="4886325"/>
              <a:ext cx="36781" cy="352426"/>
            </a:xfrm>
            <a:custGeom>
              <a:avLst/>
              <a:gdLst/>
              <a:ahLst/>
              <a:cxnLst/>
              <a:rect l="0" t="0" r="0" b="0"/>
              <a:pathLst>
                <a:path w="36781" h="35242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36776" y="35647"/>
                  </a:lnTo>
                  <a:lnTo>
                    <a:pt x="36780" y="75676"/>
                  </a:lnTo>
                  <a:lnTo>
                    <a:pt x="31476" y="111911"/>
                  </a:lnTo>
                  <a:lnTo>
                    <a:pt x="29435" y="150516"/>
                  </a:lnTo>
                  <a:lnTo>
                    <a:pt x="27772" y="193940"/>
                  </a:lnTo>
                  <a:lnTo>
                    <a:pt x="21046" y="233029"/>
                  </a:lnTo>
                  <a:lnTo>
                    <a:pt x="12114" y="278040"/>
                  </a:lnTo>
                  <a:lnTo>
                    <a:pt x="7470" y="314863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34"/>
          <p:cNvGrpSpPr/>
          <p:nvPr/>
        </p:nvGrpSpPr>
        <p:grpSpPr>
          <a:xfrm>
            <a:off x="6457950" y="4962525"/>
            <a:ext cx="1552576" cy="390526"/>
            <a:chOff x="6457950" y="4962525"/>
            <a:chExt cx="1552576" cy="390526"/>
          </a:xfrm>
        </p:grpSpPr>
        <p:sp>
          <p:nvSpPr>
            <p:cNvPr id="102" name="SMARTInkShape-944"/>
            <p:cNvSpPr/>
            <p:nvPr>
              <p:custDataLst>
                <p:tags r:id="rId4"/>
              </p:custDataLst>
            </p:nvPr>
          </p:nvSpPr>
          <p:spPr>
            <a:xfrm>
              <a:off x="7707219" y="5101027"/>
              <a:ext cx="303307" cy="252024"/>
            </a:xfrm>
            <a:custGeom>
              <a:avLst/>
              <a:gdLst/>
              <a:ahLst/>
              <a:cxnLst/>
              <a:rect l="0" t="0" r="0" b="0"/>
              <a:pathLst>
                <a:path w="303307" h="252024">
                  <a:moveTo>
                    <a:pt x="150906" y="90098"/>
                  </a:moveTo>
                  <a:lnTo>
                    <a:pt x="150906" y="90098"/>
                  </a:lnTo>
                  <a:lnTo>
                    <a:pt x="149848" y="48595"/>
                  </a:lnTo>
                  <a:lnTo>
                    <a:pt x="131608" y="16057"/>
                  </a:lnTo>
                  <a:lnTo>
                    <a:pt x="128516" y="12162"/>
                  </a:lnTo>
                  <a:lnTo>
                    <a:pt x="119436" y="7835"/>
                  </a:lnTo>
                  <a:lnTo>
                    <a:pt x="96359" y="0"/>
                  </a:lnTo>
                  <a:lnTo>
                    <a:pt x="89142" y="400"/>
                  </a:lnTo>
                  <a:lnTo>
                    <a:pt x="50580" y="16759"/>
                  </a:lnTo>
                  <a:lnTo>
                    <a:pt x="39995" y="26105"/>
                  </a:lnTo>
                  <a:lnTo>
                    <a:pt x="24576" y="49353"/>
                  </a:lnTo>
                  <a:lnTo>
                    <a:pt x="12397" y="81932"/>
                  </a:lnTo>
                  <a:lnTo>
                    <a:pt x="3549" y="128377"/>
                  </a:lnTo>
                  <a:lnTo>
                    <a:pt x="0" y="151769"/>
                  </a:lnTo>
                  <a:lnTo>
                    <a:pt x="6838" y="194682"/>
                  </a:lnTo>
                  <a:lnTo>
                    <a:pt x="13145" y="205725"/>
                  </a:lnTo>
                  <a:lnTo>
                    <a:pt x="21946" y="215571"/>
                  </a:lnTo>
                  <a:lnTo>
                    <a:pt x="29385" y="219947"/>
                  </a:lnTo>
                  <a:lnTo>
                    <a:pt x="44579" y="222411"/>
                  </a:lnTo>
                  <a:lnTo>
                    <a:pt x="85281" y="212950"/>
                  </a:lnTo>
                  <a:lnTo>
                    <a:pt x="122539" y="195974"/>
                  </a:lnTo>
                  <a:lnTo>
                    <a:pt x="166241" y="159766"/>
                  </a:lnTo>
                  <a:lnTo>
                    <a:pt x="199777" y="113631"/>
                  </a:lnTo>
                  <a:lnTo>
                    <a:pt x="214505" y="91106"/>
                  </a:lnTo>
                  <a:lnTo>
                    <a:pt x="216973" y="77597"/>
                  </a:lnTo>
                  <a:lnTo>
                    <a:pt x="216118" y="75414"/>
                  </a:lnTo>
                  <a:lnTo>
                    <a:pt x="214489" y="73959"/>
                  </a:lnTo>
                  <a:lnTo>
                    <a:pt x="212345" y="72989"/>
                  </a:lnTo>
                  <a:lnTo>
                    <a:pt x="210915" y="73400"/>
                  </a:lnTo>
                  <a:lnTo>
                    <a:pt x="209961" y="74733"/>
                  </a:lnTo>
                  <a:lnTo>
                    <a:pt x="208621" y="81665"/>
                  </a:lnTo>
                  <a:lnTo>
                    <a:pt x="208089" y="116120"/>
                  </a:lnTo>
                  <a:lnTo>
                    <a:pt x="215667" y="141021"/>
                  </a:lnTo>
                  <a:lnTo>
                    <a:pt x="233567" y="185555"/>
                  </a:lnTo>
                  <a:lnTo>
                    <a:pt x="239856" y="199904"/>
                  </a:lnTo>
                  <a:lnTo>
                    <a:pt x="249001" y="210515"/>
                  </a:lnTo>
                  <a:lnTo>
                    <a:pt x="259061" y="219816"/>
                  </a:lnTo>
                  <a:lnTo>
                    <a:pt x="272793" y="235895"/>
                  </a:lnTo>
                  <a:lnTo>
                    <a:pt x="303306" y="25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45"/>
            <p:cNvSpPr/>
            <p:nvPr>
              <p:custDataLst>
                <p:tags r:id="rId5"/>
              </p:custDataLst>
            </p:nvPr>
          </p:nvSpPr>
          <p:spPr>
            <a:xfrm>
              <a:off x="7543800" y="5048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46"/>
            <p:cNvSpPr/>
            <p:nvPr>
              <p:custDataLst>
                <p:tags r:id="rId6"/>
              </p:custDataLst>
            </p:nvPr>
          </p:nvSpPr>
          <p:spPr>
            <a:xfrm>
              <a:off x="7515225" y="5153025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0" y="0"/>
                  </a:moveTo>
                  <a:lnTo>
                    <a:pt x="0" y="0"/>
                  </a:lnTo>
                  <a:lnTo>
                    <a:pt x="1059" y="33114"/>
                  </a:lnTo>
                  <a:lnTo>
                    <a:pt x="8201" y="68737"/>
                  </a:lnTo>
                  <a:lnTo>
                    <a:pt x="12173" y="111749"/>
                  </a:lnTo>
                  <a:lnTo>
                    <a:pt x="25749" y="152260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47"/>
            <p:cNvSpPr/>
            <p:nvPr>
              <p:custDataLst>
                <p:tags r:id="rId7"/>
              </p:custDataLst>
            </p:nvPr>
          </p:nvSpPr>
          <p:spPr>
            <a:xfrm>
              <a:off x="7248525" y="5105400"/>
              <a:ext cx="200026" cy="36777"/>
            </a:xfrm>
            <a:custGeom>
              <a:avLst/>
              <a:gdLst/>
              <a:ahLst/>
              <a:cxnLst/>
              <a:rect l="0" t="0" r="0" b="0"/>
              <a:pathLst>
                <a:path w="200026" h="36777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059" y="35121"/>
                  </a:lnTo>
                  <a:lnTo>
                    <a:pt x="2822" y="36114"/>
                  </a:lnTo>
                  <a:lnTo>
                    <a:pt x="5057" y="36776"/>
                  </a:lnTo>
                  <a:lnTo>
                    <a:pt x="42842" y="30387"/>
                  </a:lnTo>
                  <a:lnTo>
                    <a:pt x="89837" y="23876"/>
                  </a:lnTo>
                  <a:lnTo>
                    <a:pt x="127278" y="1542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48"/>
            <p:cNvSpPr/>
            <p:nvPr>
              <p:custDataLst>
                <p:tags r:id="rId8"/>
              </p:custDataLst>
            </p:nvPr>
          </p:nvSpPr>
          <p:spPr>
            <a:xfrm>
              <a:off x="7353416" y="4962525"/>
              <a:ext cx="161810" cy="390304"/>
            </a:xfrm>
            <a:custGeom>
              <a:avLst/>
              <a:gdLst/>
              <a:ahLst/>
              <a:cxnLst/>
              <a:rect l="0" t="0" r="0" b="0"/>
              <a:pathLst>
                <a:path w="161810" h="390304">
                  <a:moveTo>
                    <a:pt x="9409" y="0"/>
                  </a:moveTo>
                  <a:lnTo>
                    <a:pt x="9409" y="0"/>
                  </a:lnTo>
                  <a:lnTo>
                    <a:pt x="9409" y="44780"/>
                  </a:lnTo>
                  <a:lnTo>
                    <a:pt x="9409" y="86605"/>
                  </a:lnTo>
                  <a:lnTo>
                    <a:pt x="4353" y="129056"/>
                  </a:lnTo>
                  <a:lnTo>
                    <a:pt x="1208" y="170766"/>
                  </a:lnTo>
                  <a:lnTo>
                    <a:pt x="276" y="211582"/>
                  </a:lnTo>
                  <a:lnTo>
                    <a:pt x="0" y="250486"/>
                  </a:lnTo>
                  <a:lnTo>
                    <a:pt x="965" y="295012"/>
                  </a:lnTo>
                  <a:lnTo>
                    <a:pt x="10249" y="337831"/>
                  </a:lnTo>
                  <a:lnTo>
                    <a:pt x="17191" y="353347"/>
                  </a:lnTo>
                  <a:lnTo>
                    <a:pt x="32999" y="372925"/>
                  </a:lnTo>
                  <a:lnTo>
                    <a:pt x="44940" y="381997"/>
                  </a:lnTo>
                  <a:lnTo>
                    <a:pt x="57304" y="386735"/>
                  </a:lnTo>
                  <a:lnTo>
                    <a:pt x="102697" y="390192"/>
                  </a:lnTo>
                  <a:lnTo>
                    <a:pt x="109701" y="390303"/>
                  </a:lnTo>
                  <a:lnTo>
                    <a:pt x="161809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49"/>
            <p:cNvSpPr/>
            <p:nvPr>
              <p:custDataLst>
                <p:tags r:id="rId9"/>
              </p:custDataLst>
            </p:nvPr>
          </p:nvSpPr>
          <p:spPr>
            <a:xfrm>
              <a:off x="7124700" y="5038725"/>
              <a:ext cx="133351" cy="247480"/>
            </a:xfrm>
            <a:custGeom>
              <a:avLst/>
              <a:gdLst/>
              <a:ahLst/>
              <a:cxnLst/>
              <a:rect l="0" t="0" r="0" b="0"/>
              <a:pathLst>
                <a:path w="133351" h="247480">
                  <a:moveTo>
                    <a:pt x="0" y="66675"/>
                  </a:moveTo>
                  <a:lnTo>
                    <a:pt x="0" y="66675"/>
                  </a:lnTo>
                  <a:lnTo>
                    <a:pt x="1059" y="109237"/>
                  </a:lnTo>
                  <a:lnTo>
                    <a:pt x="13257" y="155039"/>
                  </a:lnTo>
                  <a:lnTo>
                    <a:pt x="22390" y="183404"/>
                  </a:lnTo>
                  <a:lnTo>
                    <a:pt x="49029" y="227611"/>
                  </a:lnTo>
                  <a:lnTo>
                    <a:pt x="53541" y="234510"/>
                  </a:lnTo>
                  <a:lnTo>
                    <a:pt x="55546" y="241105"/>
                  </a:lnTo>
                  <a:lnTo>
                    <a:pt x="57139" y="243286"/>
                  </a:lnTo>
                  <a:lnTo>
                    <a:pt x="59260" y="244741"/>
                  </a:lnTo>
                  <a:lnTo>
                    <a:pt x="66241" y="247479"/>
                  </a:lnTo>
                  <a:lnTo>
                    <a:pt x="56256" y="234444"/>
                  </a:lnTo>
                  <a:lnTo>
                    <a:pt x="39217" y="196828"/>
                  </a:lnTo>
                  <a:lnTo>
                    <a:pt x="27155" y="154070"/>
                  </a:lnTo>
                  <a:lnTo>
                    <a:pt x="22652" y="139384"/>
                  </a:lnTo>
                  <a:lnTo>
                    <a:pt x="19524" y="99847"/>
                  </a:lnTo>
                  <a:lnTo>
                    <a:pt x="24247" y="79796"/>
                  </a:lnTo>
                  <a:lnTo>
                    <a:pt x="36382" y="54058"/>
                  </a:lnTo>
                  <a:lnTo>
                    <a:pt x="59054" y="27293"/>
                  </a:lnTo>
                  <a:lnTo>
                    <a:pt x="74530" y="16435"/>
                  </a:lnTo>
                  <a:lnTo>
                    <a:pt x="105269" y="43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50"/>
            <p:cNvSpPr/>
            <p:nvPr>
              <p:custDataLst>
                <p:tags r:id="rId10"/>
              </p:custDataLst>
            </p:nvPr>
          </p:nvSpPr>
          <p:spPr>
            <a:xfrm>
              <a:off x="6858000" y="5031359"/>
              <a:ext cx="274646" cy="254532"/>
            </a:xfrm>
            <a:custGeom>
              <a:avLst/>
              <a:gdLst/>
              <a:ahLst/>
              <a:cxnLst/>
              <a:rect l="0" t="0" r="0" b="0"/>
              <a:pathLst>
                <a:path w="274646" h="254532">
                  <a:moveTo>
                    <a:pt x="0" y="102616"/>
                  </a:moveTo>
                  <a:lnTo>
                    <a:pt x="0" y="102616"/>
                  </a:lnTo>
                  <a:lnTo>
                    <a:pt x="5057" y="102616"/>
                  </a:lnTo>
                  <a:lnTo>
                    <a:pt x="10361" y="99794"/>
                  </a:lnTo>
                  <a:lnTo>
                    <a:pt x="16247" y="96070"/>
                  </a:lnTo>
                  <a:lnTo>
                    <a:pt x="26568" y="93974"/>
                  </a:lnTo>
                  <a:lnTo>
                    <a:pt x="69752" y="93143"/>
                  </a:lnTo>
                  <a:lnTo>
                    <a:pt x="113647" y="94156"/>
                  </a:lnTo>
                  <a:lnTo>
                    <a:pt x="153777" y="106349"/>
                  </a:lnTo>
                  <a:lnTo>
                    <a:pt x="196259" y="117543"/>
                  </a:lnTo>
                  <a:lnTo>
                    <a:pt x="239093" y="121123"/>
                  </a:lnTo>
                  <a:lnTo>
                    <a:pt x="256874" y="121505"/>
                  </a:lnTo>
                  <a:lnTo>
                    <a:pt x="260149" y="120500"/>
                  </a:lnTo>
                  <a:lnTo>
                    <a:pt x="262333" y="118772"/>
                  </a:lnTo>
                  <a:lnTo>
                    <a:pt x="273856" y="102362"/>
                  </a:lnTo>
                  <a:lnTo>
                    <a:pt x="274645" y="99271"/>
                  </a:lnTo>
                  <a:lnTo>
                    <a:pt x="272701" y="90194"/>
                  </a:lnTo>
                  <a:lnTo>
                    <a:pt x="256494" y="44802"/>
                  </a:lnTo>
                  <a:lnTo>
                    <a:pt x="244626" y="26220"/>
                  </a:lnTo>
                  <a:lnTo>
                    <a:pt x="239285" y="19935"/>
                  </a:lnTo>
                  <a:lnTo>
                    <a:pt x="227704" y="12952"/>
                  </a:lnTo>
                  <a:lnTo>
                    <a:pt x="187599" y="318"/>
                  </a:lnTo>
                  <a:lnTo>
                    <a:pt x="171219" y="0"/>
                  </a:lnTo>
                  <a:lnTo>
                    <a:pt x="131856" y="11244"/>
                  </a:lnTo>
                  <a:lnTo>
                    <a:pt x="84270" y="42910"/>
                  </a:lnTo>
                  <a:lnTo>
                    <a:pt x="56000" y="74360"/>
                  </a:lnTo>
                  <a:lnTo>
                    <a:pt x="30553" y="113646"/>
                  </a:lnTo>
                  <a:lnTo>
                    <a:pt x="14777" y="150539"/>
                  </a:lnTo>
                  <a:lnTo>
                    <a:pt x="11859" y="169424"/>
                  </a:lnTo>
                  <a:lnTo>
                    <a:pt x="16207" y="185577"/>
                  </a:lnTo>
                  <a:lnTo>
                    <a:pt x="46165" y="232629"/>
                  </a:lnTo>
                  <a:lnTo>
                    <a:pt x="64008" y="246736"/>
                  </a:lnTo>
                  <a:lnTo>
                    <a:pt x="87757" y="252563"/>
                  </a:lnTo>
                  <a:lnTo>
                    <a:pt x="130772" y="254531"/>
                  </a:lnTo>
                  <a:lnTo>
                    <a:pt x="162220" y="252756"/>
                  </a:lnTo>
                  <a:lnTo>
                    <a:pt x="209550" y="23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1"/>
            <p:cNvSpPr/>
            <p:nvPr>
              <p:custDataLst>
                <p:tags r:id="rId11"/>
              </p:custDataLst>
            </p:nvPr>
          </p:nvSpPr>
          <p:spPr>
            <a:xfrm>
              <a:off x="6553200" y="5041252"/>
              <a:ext cx="247651" cy="272044"/>
            </a:xfrm>
            <a:custGeom>
              <a:avLst/>
              <a:gdLst/>
              <a:ahLst/>
              <a:cxnLst/>
              <a:rect l="0" t="0" r="0" b="0"/>
              <a:pathLst>
                <a:path w="247651" h="272044">
                  <a:moveTo>
                    <a:pt x="0" y="83198"/>
                  </a:moveTo>
                  <a:lnTo>
                    <a:pt x="0" y="83198"/>
                  </a:lnTo>
                  <a:lnTo>
                    <a:pt x="0" y="93311"/>
                  </a:lnTo>
                  <a:lnTo>
                    <a:pt x="2822" y="101098"/>
                  </a:lnTo>
                  <a:lnTo>
                    <a:pt x="5057" y="104656"/>
                  </a:lnTo>
                  <a:lnTo>
                    <a:pt x="14189" y="145865"/>
                  </a:lnTo>
                  <a:lnTo>
                    <a:pt x="31881" y="192925"/>
                  </a:lnTo>
                  <a:lnTo>
                    <a:pt x="44820" y="225889"/>
                  </a:lnTo>
                  <a:lnTo>
                    <a:pt x="47071" y="251437"/>
                  </a:lnTo>
                  <a:lnTo>
                    <a:pt x="46197" y="255682"/>
                  </a:lnTo>
                  <a:lnTo>
                    <a:pt x="44557" y="258512"/>
                  </a:lnTo>
                  <a:lnTo>
                    <a:pt x="42404" y="260400"/>
                  </a:lnTo>
                  <a:lnTo>
                    <a:pt x="40013" y="265318"/>
                  </a:lnTo>
                  <a:lnTo>
                    <a:pt x="38478" y="272043"/>
                  </a:lnTo>
                  <a:lnTo>
                    <a:pt x="38122" y="224861"/>
                  </a:lnTo>
                  <a:lnTo>
                    <a:pt x="38104" y="184912"/>
                  </a:lnTo>
                  <a:lnTo>
                    <a:pt x="40924" y="148966"/>
                  </a:lnTo>
                  <a:lnTo>
                    <a:pt x="51358" y="103950"/>
                  </a:lnTo>
                  <a:lnTo>
                    <a:pt x="64669" y="58996"/>
                  </a:lnTo>
                  <a:lnTo>
                    <a:pt x="74956" y="42103"/>
                  </a:lnTo>
                  <a:lnTo>
                    <a:pt x="105352" y="15069"/>
                  </a:lnTo>
                  <a:lnTo>
                    <a:pt x="119496" y="5999"/>
                  </a:lnTo>
                  <a:lnTo>
                    <a:pt x="144414" y="0"/>
                  </a:lnTo>
                  <a:lnTo>
                    <a:pt x="176963" y="8334"/>
                  </a:lnTo>
                  <a:lnTo>
                    <a:pt x="203305" y="24210"/>
                  </a:lnTo>
                  <a:lnTo>
                    <a:pt x="214888" y="38989"/>
                  </a:lnTo>
                  <a:lnTo>
                    <a:pt x="222506" y="57200"/>
                  </a:lnTo>
                  <a:lnTo>
                    <a:pt x="227397" y="100562"/>
                  </a:lnTo>
                  <a:lnTo>
                    <a:pt x="228362" y="145072"/>
                  </a:lnTo>
                  <a:lnTo>
                    <a:pt x="228569" y="189327"/>
                  </a:lnTo>
                  <a:lnTo>
                    <a:pt x="229645" y="205508"/>
                  </a:lnTo>
                  <a:lnTo>
                    <a:pt x="236799" y="223156"/>
                  </a:lnTo>
                  <a:lnTo>
                    <a:pt x="247650" y="23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2"/>
            <p:cNvSpPr/>
            <p:nvPr>
              <p:custDataLst>
                <p:tags r:id="rId12"/>
              </p:custDataLst>
            </p:nvPr>
          </p:nvSpPr>
          <p:spPr>
            <a:xfrm>
              <a:off x="6457950" y="5000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3"/>
            <p:cNvSpPr/>
            <p:nvPr>
              <p:custDataLst>
                <p:tags r:id="rId13"/>
              </p:custDataLst>
            </p:nvPr>
          </p:nvSpPr>
          <p:spPr>
            <a:xfrm>
              <a:off x="6467475" y="511492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15189" y="47265"/>
                  </a:lnTo>
                  <a:lnTo>
                    <a:pt x="18287" y="85654"/>
                  </a:lnTo>
                  <a:lnTo>
                    <a:pt x="18949" y="132282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13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-31414"/>
            <a:ext cx="10515600" cy="1325563"/>
          </a:xfrm>
        </p:spPr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1294149"/>
            <a:ext cx="10515600" cy="3595351"/>
          </a:xfrm>
        </p:spPr>
        <p:txBody>
          <a:bodyPr/>
          <a:lstStyle/>
          <a:p>
            <a:r>
              <a:rPr lang="en-US" dirty="0" smtClean="0"/>
              <a:t>Inertia and the First Law of Motion</a:t>
            </a:r>
          </a:p>
          <a:p>
            <a:pPr lvl="1"/>
            <a:r>
              <a:rPr lang="en-US" dirty="0" smtClean="0"/>
              <a:t>If you observe a change in an object’s velocity, you known an unbalanced force is working on it, which is similar to the definition of inertia (an object resists change of motion)</a:t>
            </a:r>
          </a:p>
          <a:p>
            <a:pPr lvl="1"/>
            <a:r>
              <a:rPr lang="en-US" dirty="0" smtClean="0"/>
              <a:t>This is why the first law is also sometimes known as the Law of Inertia</a:t>
            </a:r>
            <a:endParaRPr lang="en-US" dirty="0"/>
          </a:p>
        </p:txBody>
      </p:sp>
      <p:sp>
        <p:nvSpPr>
          <p:cNvPr id="9" name="SMARTInkShape-955"/>
          <p:cNvSpPr/>
          <p:nvPr>
            <p:custDataLst>
              <p:tags r:id="rId1"/>
            </p:custDataLst>
          </p:nvPr>
        </p:nvSpPr>
        <p:spPr>
          <a:xfrm>
            <a:off x="8048625" y="3209925"/>
            <a:ext cx="2047876" cy="53728"/>
          </a:xfrm>
          <a:custGeom>
            <a:avLst/>
            <a:gdLst/>
            <a:ahLst/>
            <a:cxnLst/>
            <a:rect l="0" t="0" r="0" b="0"/>
            <a:pathLst>
              <a:path w="2047876" h="53728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9" y="6546"/>
                </a:lnTo>
                <a:lnTo>
                  <a:pt x="2822" y="7539"/>
                </a:lnTo>
                <a:lnTo>
                  <a:pt x="5057" y="8201"/>
                </a:lnTo>
                <a:lnTo>
                  <a:pt x="17304" y="15810"/>
                </a:lnTo>
                <a:lnTo>
                  <a:pt x="58809" y="18766"/>
                </a:lnTo>
                <a:lnTo>
                  <a:pt x="98400" y="21816"/>
                </a:lnTo>
                <a:lnTo>
                  <a:pt x="134283" y="26572"/>
                </a:lnTo>
                <a:lnTo>
                  <a:pt x="174549" y="27982"/>
                </a:lnTo>
                <a:lnTo>
                  <a:pt x="219994" y="28399"/>
                </a:lnTo>
                <a:lnTo>
                  <a:pt x="252292" y="28497"/>
                </a:lnTo>
                <a:lnTo>
                  <a:pt x="287813" y="28540"/>
                </a:lnTo>
                <a:lnTo>
                  <a:pt x="327589" y="28559"/>
                </a:lnTo>
                <a:lnTo>
                  <a:pt x="369962" y="29626"/>
                </a:lnTo>
                <a:lnTo>
                  <a:pt x="413489" y="33628"/>
                </a:lnTo>
                <a:lnTo>
                  <a:pt x="460351" y="36113"/>
                </a:lnTo>
                <a:lnTo>
                  <a:pt x="484701" y="36775"/>
                </a:lnTo>
                <a:lnTo>
                  <a:pt x="509400" y="37217"/>
                </a:lnTo>
                <a:lnTo>
                  <a:pt x="534333" y="37511"/>
                </a:lnTo>
                <a:lnTo>
                  <a:pt x="559423" y="37707"/>
                </a:lnTo>
                <a:lnTo>
                  <a:pt x="585674" y="37838"/>
                </a:lnTo>
                <a:lnTo>
                  <a:pt x="612699" y="37925"/>
                </a:lnTo>
                <a:lnTo>
                  <a:pt x="640242" y="37983"/>
                </a:lnTo>
                <a:lnTo>
                  <a:pt x="668127" y="38022"/>
                </a:lnTo>
                <a:lnTo>
                  <a:pt x="696243" y="38048"/>
                </a:lnTo>
                <a:lnTo>
                  <a:pt x="724512" y="38066"/>
                </a:lnTo>
                <a:lnTo>
                  <a:pt x="753942" y="38077"/>
                </a:lnTo>
                <a:lnTo>
                  <a:pt x="784144" y="38084"/>
                </a:lnTo>
                <a:lnTo>
                  <a:pt x="814863" y="38090"/>
                </a:lnTo>
                <a:lnTo>
                  <a:pt x="844867" y="38093"/>
                </a:lnTo>
                <a:lnTo>
                  <a:pt x="874395" y="38095"/>
                </a:lnTo>
                <a:lnTo>
                  <a:pt x="903605" y="38097"/>
                </a:lnTo>
                <a:lnTo>
                  <a:pt x="933662" y="38098"/>
                </a:lnTo>
                <a:lnTo>
                  <a:pt x="964282" y="38098"/>
                </a:lnTo>
                <a:lnTo>
                  <a:pt x="995280" y="38099"/>
                </a:lnTo>
                <a:lnTo>
                  <a:pt x="1026528" y="39158"/>
                </a:lnTo>
                <a:lnTo>
                  <a:pt x="1057943" y="40922"/>
                </a:lnTo>
                <a:lnTo>
                  <a:pt x="1089471" y="43156"/>
                </a:lnTo>
                <a:lnTo>
                  <a:pt x="1121073" y="44646"/>
                </a:lnTo>
                <a:lnTo>
                  <a:pt x="1152723" y="45638"/>
                </a:lnTo>
                <a:lnTo>
                  <a:pt x="1184408" y="46301"/>
                </a:lnTo>
                <a:lnTo>
                  <a:pt x="1216113" y="46742"/>
                </a:lnTo>
                <a:lnTo>
                  <a:pt x="1247834" y="47036"/>
                </a:lnTo>
                <a:lnTo>
                  <a:pt x="1279565" y="47233"/>
                </a:lnTo>
                <a:lnTo>
                  <a:pt x="1311301" y="48422"/>
                </a:lnTo>
                <a:lnTo>
                  <a:pt x="1343042" y="50273"/>
                </a:lnTo>
                <a:lnTo>
                  <a:pt x="1374787" y="52565"/>
                </a:lnTo>
                <a:lnTo>
                  <a:pt x="1405475" y="53035"/>
                </a:lnTo>
                <a:lnTo>
                  <a:pt x="1435458" y="52291"/>
                </a:lnTo>
                <a:lnTo>
                  <a:pt x="1464972" y="50735"/>
                </a:lnTo>
                <a:lnTo>
                  <a:pt x="1494172" y="50757"/>
                </a:lnTo>
                <a:lnTo>
                  <a:pt x="1523165" y="51829"/>
                </a:lnTo>
                <a:lnTo>
                  <a:pt x="1552018" y="53603"/>
                </a:lnTo>
                <a:lnTo>
                  <a:pt x="1579721" y="53727"/>
                </a:lnTo>
                <a:lnTo>
                  <a:pt x="1606655" y="52751"/>
                </a:lnTo>
                <a:lnTo>
                  <a:pt x="1633079" y="51043"/>
                </a:lnTo>
                <a:lnTo>
                  <a:pt x="1658102" y="49903"/>
                </a:lnTo>
                <a:lnTo>
                  <a:pt x="1705662" y="48637"/>
                </a:lnTo>
                <a:lnTo>
                  <a:pt x="1751495" y="48075"/>
                </a:lnTo>
                <a:lnTo>
                  <a:pt x="1795500" y="47825"/>
                </a:lnTo>
                <a:lnTo>
                  <a:pt x="1836225" y="47714"/>
                </a:lnTo>
                <a:lnTo>
                  <a:pt x="1872669" y="44842"/>
                </a:lnTo>
                <a:lnTo>
                  <a:pt x="1906505" y="41097"/>
                </a:lnTo>
                <a:lnTo>
                  <a:pt x="1953189" y="38988"/>
                </a:lnTo>
                <a:lnTo>
                  <a:pt x="1995658" y="35453"/>
                </a:lnTo>
                <a:lnTo>
                  <a:pt x="2035125" y="29179"/>
                </a:lnTo>
                <a:lnTo>
                  <a:pt x="2047855" y="28576"/>
                </a:lnTo>
                <a:lnTo>
                  <a:pt x="204787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-31414"/>
            <a:ext cx="10515600" cy="1325563"/>
          </a:xfrm>
        </p:spPr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1294149"/>
            <a:ext cx="10515600" cy="2038037"/>
          </a:xfrm>
        </p:spPr>
        <p:txBody>
          <a:bodyPr/>
          <a:lstStyle/>
          <a:p>
            <a:r>
              <a:rPr lang="en-US" dirty="0" smtClean="0"/>
              <a:t>Explain how the first law of motion applies to this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137893" y="1776547"/>
            <a:ext cx="6581103" cy="3451579"/>
          </a:xfrm>
          <a:prstGeom prst="rect">
            <a:avLst/>
          </a:prstGeom>
        </p:spPr>
      </p:pic>
      <p:grpSp>
        <p:nvGrpSpPr>
          <p:cNvPr id="325" name="SMARTInkShape-Group137"/>
          <p:cNvGrpSpPr/>
          <p:nvPr/>
        </p:nvGrpSpPr>
        <p:grpSpPr>
          <a:xfrm>
            <a:off x="858544" y="3307387"/>
            <a:ext cx="3731157" cy="2087505"/>
            <a:chOff x="858544" y="3307387"/>
            <a:chExt cx="3731157" cy="2087505"/>
          </a:xfrm>
        </p:grpSpPr>
        <p:sp>
          <p:nvSpPr>
            <p:cNvPr id="323" name="SMARTInkShape-956"/>
            <p:cNvSpPr/>
            <p:nvPr>
              <p:custDataLst>
                <p:tags r:id="rId76"/>
              </p:custDataLst>
            </p:nvPr>
          </p:nvSpPr>
          <p:spPr>
            <a:xfrm>
              <a:off x="2631442" y="3524284"/>
              <a:ext cx="1958259" cy="1870608"/>
            </a:xfrm>
            <a:custGeom>
              <a:avLst/>
              <a:gdLst/>
              <a:ahLst/>
              <a:cxnLst/>
              <a:rect l="0" t="0" r="0" b="0"/>
              <a:pathLst>
                <a:path w="1958259" h="1870608">
                  <a:moveTo>
                    <a:pt x="1807208" y="9491"/>
                  </a:moveTo>
                  <a:lnTo>
                    <a:pt x="1807208" y="9491"/>
                  </a:lnTo>
                  <a:lnTo>
                    <a:pt x="1797095" y="4435"/>
                  </a:lnTo>
                  <a:lnTo>
                    <a:pt x="1749785" y="849"/>
                  </a:lnTo>
                  <a:lnTo>
                    <a:pt x="1712542" y="358"/>
                  </a:lnTo>
                  <a:lnTo>
                    <a:pt x="1665651" y="140"/>
                  </a:lnTo>
                  <a:lnTo>
                    <a:pt x="1639812" y="82"/>
                  </a:lnTo>
                  <a:lnTo>
                    <a:pt x="1612002" y="44"/>
                  </a:lnTo>
                  <a:lnTo>
                    <a:pt x="1582879" y="18"/>
                  </a:lnTo>
                  <a:lnTo>
                    <a:pt x="1552881" y="0"/>
                  </a:lnTo>
                  <a:lnTo>
                    <a:pt x="1522298" y="2106"/>
                  </a:lnTo>
                  <a:lnTo>
                    <a:pt x="1491327" y="5625"/>
                  </a:lnTo>
                  <a:lnTo>
                    <a:pt x="1460095" y="10089"/>
                  </a:lnTo>
                  <a:lnTo>
                    <a:pt x="1428691" y="14123"/>
                  </a:lnTo>
                  <a:lnTo>
                    <a:pt x="1397172" y="17871"/>
                  </a:lnTo>
                  <a:lnTo>
                    <a:pt x="1365576" y="21427"/>
                  </a:lnTo>
                  <a:lnTo>
                    <a:pt x="1333928" y="25915"/>
                  </a:lnTo>
                  <a:lnTo>
                    <a:pt x="1302247" y="31024"/>
                  </a:lnTo>
                  <a:lnTo>
                    <a:pt x="1270542" y="36546"/>
                  </a:lnTo>
                  <a:lnTo>
                    <a:pt x="1239881" y="42344"/>
                  </a:lnTo>
                  <a:lnTo>
                    <a:pt x="1209915" y="48327"/>
                  </a:lnTo>
                  <a:lnTo>
                    <a:pt x="1180413" y="54432"/>
                  </a:lnTo>
                  <a:lnTo>
                    <a:pt x="1150161" y="61677"/>
                  </a:lnTo>
                  <a:lnTo>
                    <a:pt x="1119410" y="69681"/>
                  </a:lnTo>
                  <a:lnTo>
                    <a:pt x="1088326" y="78193"/>
                  </a:lnTo>
                  <a:lnTo>
                    <a:pt x="1057020" y="88101"/>
                  </a:lnTo>
                  <a:lnTo>
                    <a:pt x="1025566" y="98939"/>
                  </a:lnTo>
                  <a:lnTo>
                    <a:pt x="994013" y="110398"/>
                  </a:lnTo>
                  <a:lnTo>
                    <a:pt x="963453" y="122271"/>
                  </a:lnTo>
                  <a:lnTo>
                    <a:pt x="933555" y="134419"/>
                  </a:lnTo>
                  <a:lnTo>
                    <a:pt x="904098" y="146752"/>
                  </a:lnTo>
                  <a:lnTo>
                    <a:pt x="874934" y="161323"/>
                  </a:lnTo>
                  <a:lnTo>
                    <a:pt x="845967" y="177387"/>
                  </a:lnTo>
                  <a:lnTo>
                    <a:pt x="817131" y="194447"/>
                  </a:lnTo>
                  <a:lnTo>
                    <a:pt x="788381" y="211112"/>
                  </a:lnTo>
                  <a:lnTo>
                    <a:pt x="759690" y="227513"/>
                  </a:lnTo>
                  <a:lnTo>
                    <a:pt x="731038" y="243739"/>
                  </a:lnTo>
                  <a:lnTo>
                    <a:pt x="701353" y="261965"/>
                  </a:lnTo>
                  <a:lnTo>
                    <a:pt x="670980" y="281524"/>
                  </a:lnTo>
                  <a:lnTo>
                    <a:pt x="640147" y="301971"/>
                  </a:lnTo>
                  <a:lnTo>
                    <a:pt x="611126" y="323011"/>
                  </a:lnTo>
                  <a:lnTo>
                    <a:pt x="583312" y="344446"/>
                  </a:lnTo>
                  <a:lnTo>
                    <a:pt x="556302" y="366144"/>
                  </a:lnTo>
                  <a:lnTo>
                    <a:pt x="528771" y="389076"/>
                  </a:lnTo>
                  <a:lnTo>
                    <a:pt x="500892" y="412831"/>
                  </a:lnTo>
                  <a:lnTo>
                    <a:pt x="472781" y="437134"/>
                  </a:lnTo>
                  <a:lnTo>
                    <a:pt x="446631" y="461803"/>
                  </a:lnTo>
                  <a:lnTo>
                    <a:pt x="421790" y="486716"/>
                  </a:lnTo>
                  <a:lnTo>
                    <a:pt x="397821" y="511791"/>
                  </a:lnTo>
                  <a:lnTo>
                    <a:pt x="374433" y="538033"/>
                  </a:lnTo>
                  <a:lnTo>
                    <a:pt x="351433" y="565052"/>
                  </a:lnTo>
                  <a:lnTo>
                    <a:pt x="328692" y="592590"/>
                  </a:lnTo>
                  <a:lnTo>
                    <a:pt x="307180" y="621532"/>
                  </a:lnTo>
                  <a:lnTo>
                    <a:pt x="286490" y="651410"/>
                  </a:lnTo>
                  <a:lnTo>
                    <a:pt x="266346" y="681912"/>
                  </a:lnTo>
                  <a:lnTo>
                    <a:pt x="246566" y="711772"/>
                  </a:lnTo>
                  <a:lnTo>
                    <a:pt x="227030" y="741203"/>
                  </a:lnTo>
                  <a:lnTo>
                    <a:pt x="207656" y="770349"/>
                  </a:lnTo>
                  <a:lnTo>
                    <a:pt x="189449" y="799305"/>
                  </a:lnTo>
                  <a:lnTo>
                    <a:pt x="172019" y="828133"/>
                  </a:lnTo>
                  <a:lnTo>
                    <a:pt x="155107" y="856878"/>
                  </a:lnTo>
                  <a:lnTo>
                    <a:pt x="139599" y="886624"/>
                  </a:lnTo>
                  <a:lnTo>
                    <a:pt x="125027" y="917038"/>
                  </a:lnTo>
                  <a:lnTo>
                    <a:pt x="111079" y="947897"/>
                  </a:lnTo>
                  <a:lnTo>
                    <a:pt x="97547" y="977995"/>
                  </a:lnTo>
                  <a:lnTo>
                    <a:pt x="84292" y="1007586"/>
                  </a:lnTo>
                  <a:lnTo>
                    <a:pt x="71222" y="1036837"/>
                  </a:lnTo>
                  <a:lnTo>
                    <a:pt x="60393" y="1065864"/>
                  </a:lnTo>
                  <a:lnTo>
                    <a:pt x="51056" y="1094739"/>
                  </a:lnTo>
                  <a:lnTo>
                    <a:pt x="42715" y="1123515"/>
                  </a:lnTo>
                  <a:lnTo>
                    <a:pt x="35038" y="1151165"/>
                  </a:lnTo>
                  <a:lnTo>
                    <a:pt x="27803" y="1178065"/>
                  </a:lnTo>
                  <a:lnTo>
                    <a:pt x="20863" y="1204466"/>
                  </a:lnTo>
                  <a:lnTo>
                    <a:pt x="15178" y="1231591"/>
                  </a:lnTo>
                  <a:lnTo>
                    <a:pt x="10330" y="1259199"/>
                  </a:lnTo>
                  <a:lnTo>
                    <a:pt x="6039" y="1287130"/>
                  </a:lnTo>
                  <a:lnTo>
                    <a:pt x="3179" y="1313159"/>
                  </a:lnTo>
                  <a:lnTo>
                    <a:pt x="1272" y="1337920"/>
                  </a:lnTo>
                  <a:lnTo>
                    <a:pt x="0" y="1361835"/>
                  </a:lnTo>
                  <a:lnTo>
                    <a:pt x="211" y="1386245"/>
                  </a:lnTo>
                  <a:lnTo>
                    <a:pt x="1410" y="1410985"/>
                  </a:lnTo>
                  <a:lnTo>
                    <a:pt x="3268" y="1435946"/>
                  </a:lnTo>
                  <a:lnTo>
                    <a:pt x="10976" y="1480613"/>
                  </a:lnTo>
                  <a:lnTo>
                    <a:pt x="22516" y="1522689"/>
                  </a:lnTo>
                  <a:lnTo>
                    <a:pt x="38228" y="1566085"/>
                  </a:lnTo>
                  <a:lnTo>
                    <a:pt x="58617" y="1604422"/>
                  </a:lnTo>
                  <a:lnTo>
                    <a:pt x="82848" y="1639099"/>
                  </a:lnTo>
                  <a:lnTo>
                    <a:pt x="111256" y="1672150"/>
                  </a:lnTo>
                  <a:lnTo>
                    <a:pt x="157000" y="1715451"/>
                  </a:lnTo>
                  <a:lnTo>
                    <a:pt x="191132" y="1742068"/>
                  </a:lnTo>
                  <a:lnTo>
                    <a:pt x="229585" y="1766950"/>
                  </a:lnTo>
                  <a:lnTo>
                    <a:pt x="274898" y="1788592"/>
                  </a:lnTo>
                  <a:lnTo>
                    <a:pt x="298835" y="1798809"/>
                  </a:lnTo>
                  <a:lnTo>
                    <a:pt x="323259" y="1808794"/>
                  </a:lnTo>
                  <a:lnTo>
                    <a:pt x="348009" y="1818626"/>
                  </a:lnTo>
                  <a:lnTo>
                    <a:pt x="372975" y="1827298"/>
                  </a:lnTo>
                  <a:lnTo>
                    <a:pt x="398086" y="1835196"/>
                  </a:lnTo>
                  <a:lnTo>
                    <a:pt x="423293" y="1842578"/>
                  </a:lnTo>
                  <a:lnTo>
                    <a:pt x="449623" y="1848557"/>
                  </a:lnTo>
                  <a:lnTo>
                    <a:pt x="476701" y="1853602"/>
                  </a:lnTo>
                  <a:lnTo>
                    <a:pt x="504279" y="1858023"/>
                  </a:lnTo>
                  <a:lnTo>
                    <a:pt x="533247" y="1862029"/>
                  </a:lnTo>
                  <a:lnTo>
                    <a:pt x="563142" y="1865758"/>
                  </a:lnTo>
                  <a:lnTo>
                    <a:pt x="593656" y="1869302"/>
                  </a:lnTo>
                  <a:lnTo>
                    <a:pt x="624582" y="1870607"/>
                  </a:lnTo>
                  <a:lnTo>
                    <a:pt x="655782" y="1870418"/>
                  </a:lnTo>
                  <a:lnTo>
                    <a:pt x="687166" y="1869234"/>
                  </a:lnTo>
                  <a:lnTo>
                    <a:pt x="718671" y="1866328"/>
                  </a:lnTo>
                  <a:lnTo>
                    <a:pt x="750259" y="1862274"/>
                  </a:lnTo>
                  <a:lnTo>
                    <a:pt x="781900" y="1857455"/>
                  </a:lnTo>
                  <a:lnTo>
                    <a:pt x="814636" y="1852125"/>
                  </a:lnTo>
                  <a:lnTo>
                    <a:pt x="848102" y="1846456"/>
                  </a:lnTo>
                  <a:lnTo>
                    <a:pt x="882054" y="1840559"/>
                  </a:lnTo>
                  <a:lnTo>
                    <a:pt x="916330" y="1832395"/>
                  </a:lnTo>
                  <a:lnTo>
                    <a:pt x="950823" y="1822718"/>
                  </a:lnTo>
                  <a:lnTo>
                    <a:pt x="985460" y="1812034"/>
                  </a:lnTo>
                  <a:lnTo>
                    <a:pt x="1019134" y="1801736"/>
                  </a:lnTo>
                  <a:lnTo>
                    <a:pt x="1052167" y="1791696"/>
                  </a:lnTo>
                  <a:lnTo>
                    <a:pt x="1084772" y="1781828"/>
                  </a:lnTo>
                  <a:lnTo>
                    <a:pt x="1118151" y="1769957"/>
                  </a:lnTo>
                  <a:lnTo>
                    <a:pt x="1152045" y="1756752"/>
                  </a:lnTo>
                  <a:lnTo>
                    <a:pt x="1186282" y="1742657"/>
                  </a:lnTo>
                  <a:lnTo>
                    <a:pt x="1219691" y="1727968"/>
                  </a:lnTo>
                  <a:lnTo>
                    <a:pt x="1252547" y="1712884"/>
                  </a:lnTo>
                  <a:lnTo>
                    <a:pt x="1285034" y="1697536"/>
                  </a:lnTo>
                  <a:lnTo>
                    <a:pt x="1317275" y="1682013"/>
                  </a:lnTo>
                  <a:lnTo>
                    <a:pt x="1349353" y="1666372"/>
                  </a:lnTo>
                  <a:lnTo>
                    <a:pt x="1381321" y="1650654"/>
                  </a:lnTo>
                  <a:lnTo>
                    <a:pt x="1413217" y="1633824"/>
                  </a:lnTo>
                  <a:lnTo>
                    <a:pt x="1445064" y="1616255"/>
                  </a:lnTo>
                  <a:lnTo>
                    <a:pt x="1476879" y="1598192"/>
                  </a:lnTo>
                  <a:lnTo>
                    <a:pt x="1506555" y="1578742"/>
                  </a:lnTo>
                  <a:lnTo>
                    <a:pt x="1534806" y="1558366"/>
                  </a:lnTo>
                  <a:lnTo>
                    <a:pt x="1562107" y="1537374"/>
                  </a:lnTo>
                  <a:lnTo>
                    <a:pt x="1588774" y="1515972"/>
                  </a:lnTo>
                  <a:lnTo>
                    <a:pt x="1615019" y="1494295"/>
                  </a:lnTo>
                  <a:lnTo>
                    <a:pt x="1640982" y="1472435"/>
                  </a:lnTo>
                  <a:lnTo>
                    <a:pt x="1666757" y="1450453"/>
                  </a:lnTo>
                  <a:lnTo>
                    <a:pt x="1692407" y="1428392"/>
                  </a:lnTo>
                  <a:lnTo>
                    <a:pt x="1717975" y="1406275"/>
                  </a:lnTo>
                  <a:lnTo>
                    <a:pt x="1763315" y="1361945"/>
                  </a:lnTo>
                  <a:lnTo>
                    <a:pt x="1803575" y="1316490"/>
                  </a:lnTo>
                  <a:lnTo>
                    <a:pt x="1821720" y="1292516"/>
                  </a:lnTo>
                  <a:lnTo>
                    <a:pt x="1839107" y="1268066"/>
                  </a:lnTo>
                  <a:lnTo>
                    <a:pt x="1854932" y="1243299"/>
                  </a:lnTo>
                  <a:lnTo>
                    <a:pt x="1869716" y="1218321"/>
                  </a:lnTo>
                  <a:lnTo>
                    <a:pt x="1883805" y="1193203"/>
                  </a:lnTo>
                  <a:lnTo>
                    <a:pt x="1896373" y="1167991"/>
                  </a:lnTo>
                  <a:lnTo>
                    <a:pt x="1907926" y="1142716"/>
                  </a:lnTo>
                  <a:lnTo>
                    <a:pt x="1918803" y="1117399"/>
                  </a:lnTo>
                  <a:lnTo>
                    <a:pt x="1928172" y="1092055"/>
                  </a:lnTo>
                  <a:lnTo>
                    <a:pt x="1936533" y="1066692"/>
                  </a:lnTo>
                  <a:lnTo>
                    <a:pt x="1944225" y="1041317"/>
                  </a:lnTo>
                  <a:lnTo>
                    <a:pt x="1949353" y="1016992"/>
                  </a:lnTo>
                  <a:lnTo>
                    <a:pt x="1955050" y="970208"/>
                  </a:lnTo>
                  <a:lnTo>
                    <a:pt x="1956569" y="945244"/>
                  </a:lnTo>
                  <a:lnTo>
                    <a:pt x="1957582" y="919076"/>
                  </a:lnTo>
                  <a:lnTo>
                    <a:pt x="1958258" y="892106"/>
                  </a:lnTo>
                  <a:lnTo>
                    <a:pt x="1956591" y="865659"/>
                  </a:lnTo>
                  <a:lnTo>
                    <a:pt x="1953363" y="839562"/>
                  </a:lnTo>
                  <a:lnTo>
                    <a:pt x="1949095" y="813697"/>
                  </a:lnTo>
                  <a:lnTo>
                    <a:pt x="1944133" y="787986"/>
                  </a:lnTo>
                  <a:lnTo>
                    <a:pt x="1938708" y="762379"/>
                  </a:lnTo>
                  <a:lnTo>
                    <a:pt x="1932975" y="736842"/>
                  </a:lnTo>
                  <a:lnTo>
                    <a:pt x="1925977" y="712408"/>
                  </a:lnTo>
                  <a:lnTo>
                    <a:pt x="1909736" y="665504"/>
                  </a:lnTo>
                  <a:lnTo>
                    <a:pt x="1900960" y="641566"/>
                  </a:lnTo>
                  <a:lnTo>
                    <a:pt x="1891935" y="617141"/>
                  </a:lnTo>
                  <a:lnTo>
                    <a:pt x="1882742" y="592391"/>
                  </a:lnTo>
                  <a:lnTo>
                    <a:pt x="1861240" y="545135"/>
                  </a:lnTo>
                  <a:lnTo>
                    <a:pt x="1838631" y="499439"/>
                  </a:lnTo>
                  <a:lnTo>
                    <a:pt x="1817998" y="454434"/>
                  </a:lnTo>
                  <a:lnTo>
                    <a:pt x="1792601" y="409738"/>
                  </a:lnTo>
                  <a:lnTo>
                    <a:pt x="1763674" y="366237"/>
                  </a:lnTo>
                  <a:lnTo>
                    <a:pt x="1733179" y="325736"/>
                  </a:lnTo>
                  <a:lnTo>
                    <a:pt x="1699165" y="289392"/>
                  </a:lnTo>
                  <a:lnTo>
                    <a:pt x="1662880" y="255600"/>
                  </a:lnTo>
                  <a:lnTo>
                    <a:pt x="1625587" y="222942"/>
                  </a:lnTo>
                  <a:lnTo>
                    <a:pt x="1585024" y="193611"/>
                  </a:lnTo>
                  <a:lnTo>
                    <a:pt x="1542301" y="166464"/>
                  </a:lnTo>
                  <a:lnTo>
                    <a:pt x="1498619" y="140287"/>
                  </a:lnTo>
                  <a:lnTo>
                    <a:pt x="1451688" y="123008"/>
                  </a:lnTo>
                  <a:lnTo>
                    <a:pt x="1404724" y="110743"/>
                  </a:lnTo>
                  <a:lnTo>
                    <a:pt x="1362685" y="98236"/>
                  </a:lnTo>
                  <a:lnTo>
                    <a:pt x="1328478" y="91267"/>
                  </a:lnTo>
                  <a:lnTo>
                    <a:pt x="1283333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957"/>
            <p:cNvSpPr/>
            <p:nvPr>
              <p:custDataLst>
                <p:tags r:id="rId77"/>
              </p:custDataLst>
            </p:nvPr>
          </p:nvSpPr>
          <p:spPr>
            <a:xfrm>
              <a:off x="858544" y="3307387"/>
              <a:ext cx="2018007" cy="855039"/>
            </a:xfrm>
            <a:custGeom>
              <a:avLst/>
              <a:gdLst/>
              <a:ahLst/>
              <a:cxnLst/>
              <a:rect l="0" t="0" r="0" b="0"/>
              <a:pathLst>
                <a:path w="2018007" h="855039">
                  <a:moveTo>
                    <a:pt x="2018006" y="855038"/>
                  </a:moveTo>
                  <a:lnTo>
                    <a:pt x="2018006" y="855038"/>
                  </a:lnTo>
                  <a:lnTo>
                    <a:pt x="2012950" y="855038"/>
                  </a:lnTo>
                  <a:lnTo>
                    <a:pt x="2011460" y="853980"/>
                  </a:lnTo>
                  <a:lnTo>
                    <a:pt x="2010467" y="852216"/>
                  </a:lnTo>
                  <a:lnTo>
                    <a:pt x="2007684" y="838791"/>
                  </a:lnTo>
                  <a:lnTo>
                    <a:pt x="2002012" y="829528"/>
                  </a:lnTo>
                  <a:lnTo>
                    <a:pt x="2000314" y="823239"/>
                  </a:lnTo>
                  <a:lnTo>
                    <a:pt x="1965484" y="777209"/>
                  </a:lnTo>
                  <a:lnTo>
                    <a:pt x="1922111" y="730998"/>
                  </a:lnTo>
                  <a:lnTo>
                    <a:pt x="1875866" y="686525"/>
                  </a:lnTo>
                  <a:lnTo>
                    <a:pt x="1831134" y="654825"/>
                  </a:lnTo>
                  <a:lnTo>
                    <a:pt x="1796310" y="631293"/>
                  </a:lnTo>
                  <a:lnTo>
                    <a:pt x="1756844" y="606724"/>
                  </a:lnTo>
                  <a:lnTo>
                    <a:pt x="1714609" y="581693"/>
                  </a:lnTo>
                  <a:lnTo>
                    <a:pt x="1671143" y="556457"/>
                  </a:lnTo>
                  <a:lnTo>
                    <a:pt x="1624309" y="528308"/>
                  </a:lnTo>
                  <a:lnTo>
                    <a:pt x="1599966" y="513393"/>
                  </a:lnTo>
                  <a:lnTo>
                    <a:pt x="1574213" y="499216"/>
                  </a:lnTo>
                  <a:lnTo>
                    <a:pt x="1547519" y="485532"/>
                  </a:lnTo>
                  <a:lnTo>
                    <a:pt x="1520198" y="472176"/>
                  </a:lnTo>
                  <a:lnTo>
                    <a:pt x="1492459" y="459038"/>
                  </a:lnTo>
                  <a:lnTo>
                    <a:pt x="1464441" y="446046"/>
                  </a:lnTo>
                  <a:lnTo>
                    <a:pt x="1436238" y="433152"/>
                  </a:lnTo>
                  <a:lnTo>
                    <a:pt x="1408969" y="419264"/>
                  </a:lnTo>
                  <a:lnTo>
                    <a:pt x="1382323" y="404714"/>
                  </a:lnTo>
                  <a:lnTo>
                    <a:pt x="1356092" y="389721"/>
                  </a:lnTo>
                  <a:lnTo>
                    <a:pt x="1328022" y="376552"/>
                  </a:lnTo>
                  <a:lnTo>
                    <a:pt x="1298725" y="364597"/>
                  </a:lnTo>
                  <a:lnTo>
                    <a:pt x="1268610" y="353453"/>
                  </a:lnTo>
                  <a:lnTo>
                    <a:pt x="1240067" y="341789"/>
                  </a:lnTo>
                  <a:lnTo>
                    <a:pt x="1212572" y="329781"/>
                  </a:lnTo>
                  <a:lnTo>
                    <a:pt x="1185775" y="317541"/>
                  </a:lnTo>
                  <a:lnTo>
                    <a:pt x="1157327" y="305149"/>
                  </a:lnTo>
                  <a:lnTo>
                    <a:pt x="1127778" y="292653"/>
                  </a:lnTo>
                  <a:lnTo>
                    <a:pt x="1097496" y="280090"/>
                  </a:lnTo>
                  <a:lnTo>
                    <a:pt x="1067783" y="269598"/>
                  </a:lnTo>
                  <a:lnTo>
                    <a:pt x="1038449" y="260486"/>
                  </a:lnTo>
                  <a:lnTo>
                    <a:pt x="1009368" y="252295"/>
                  </a:lnTo>
                  <a:lnTo>
                    <a:pt x="980456" y="243659"/>
                  </a:lnTo>
                  <a:lnTo>
                    <a:pt x="951656" y="234727"/>
                  </a:lnTo>
                  <a:lnTo>
                    <a:pt x="922931" y="225597"/>
                  </a:lnTo>
                  <a:lnTo>
                    <a:pt x="894256" y="217394"/>
                  </a:lnTo>
                  <a:lnTo>
                    <a:pt x="865614" y="209809"/>
                  </a:lnTo>
                  <a:lnTo>
                    <a:pt x="836995" y="202635"/>
                  </a:lnTo>
                  <a:lnTo>
                    <a:pt x="808390" y="196794"/>
                  </a:lnTo>
                  <a:lnTo>
                    <a:pt x="779795" y="191842"/>
                  </a:lnTo>
                  <a:lnTo>
                    <a:pt x="751207" y="187483"/>
                  </a:lnTo>
                  <a:lnTo>
                    <a:pt x="722624" y="184576"/>
                  </a:lnTo>
                  <a:lnTo>
                    <a:pt x="694043" y="182638"/>
                  </a:lnTo>
                  <a:lnTo>
                    <a:pt x="665464" y="181347"/>
                  </a:lnTo>
                  <a:lnTo>
                    <a:pt x="636886" y="181543"/>
                  </a:lnTo>
                  <a:lnTo>
                    <a:pt x="608309" y="182733"/>
                  </a:lnTo>
                  <a:lnTo>
                    <a:pt x="579733" y="184585"/>
                  </a:lnTo>
                  <a:lnTo>
                    <a:pt x="552216" y="186878"/>
                  </a:lnTo>
                  <a:lnTo>
                    <a:pt x="525404" y="189464"/>
                  </a:lnTo>
                  <a:lnTo>
                    <a:pt x="499063" y="192247"/>
                  </a:lnTo>
                  <a:lnTo>
                    <a:pt x="473036" y="195161"/>
                  </a:lnTo>
                  <a:lnTo>
                    <a:pt x="447218" y="198161"/>
                  </a:lnTo>
                  <a:lnTo>
                    <a:pt x="421539" y="201220"/>
                  </a:lnTo>
                  <a:lnTo>
                    <a:pt x="395953" y="205376"/>
                  </a:lnTo>
                  <a:lnTo>
                    <a:pt x="370429" y="210263"/>
                  </a:lnTo>
                  <a:lnTo>
                    <a:pt x="344946" y="215638"/>
                  </a:lnTo>
                  <a:lnTo>
                    <a:pt x="299699" y="224433"/>
                  </a:lnTo>
                  <a:lnTo>
                    <a:pt x="259481" y="231869"/>
                  </a:lnTo>
                  <a:lnTo>
                    <a:pt x="223967" y="238702"/>
                  </a:lnTo>
                  <a:lnTo>
                    <a:pt x="179280" y="253555"/>
                  </a:lnTo>
                  <a:lnTo>
                    <a:pt x="135975" y="262328"/>
                  </a:lnTo>
                  <a:lnTo>
                    <a:pt x="123920" y="263528"/>
                  </a:lnTo>
                  <a:lnTo>
                    <a:pt x="120282" y="262790"/>
                  </a:lnTo>
                  <a:lnTo>
                    <a:pt x="117857" y="261239"/>
                  </a:lnTo>
                  <a:lnTo>
                    <a:pt x="116240" y="259147"/>
                  </a:lnTo>
                  <a:lnTo>
                    <a:pt x="114443" y="254000"/>
                  </a:lnTo>
                  <a:lnTo>
                    <a:pt x="113290" y="242073"/>
                  </a:lnTo>
                  <a:lnTo>
                    <a:pt x="118147" y="227625"/>
                  </a:lnTo>
                  <a:lnTo>
                    <a:pt x="142676" y="187197"/>
                  </a:lnTo>
                  <a:lnTo>
                    <a:pt x="174534" y="140519"/>
                  </a:lnTo>
                  <a:lnTo>
                    <a:pt x="213301" y="93019"/>
                  </a:lnTo>
                  <a:lnTo>
                    <a:pt x="246184" y="45410"/>
                  </a:lnTo>
                  <a:lnTo>
                    <a:pt x="259711" y="22481"/>
                  </a:lnTo>
                  <a:lnTo>
                    <a:pt x="265073" y="0"/>
                  </a:lnTo>
                  <a:lnTo>
                    <a:pt x="265184" y="321"/>
                  </a:lnTo>
                  <a:lnTo>
                    <a:pt x="265307" y="3500"/>
                  </a:lnTo>
                  <a:lnTo>
                    <a:pt x="262540" y="8440"/>
                  </a:lnTo>
                  <a:lnTo>
                    <a:pt x="224686" y="47966"/>
                  </a:lnTo>
                  <a:lnTo>
                    <a:pt x="185866" y="86840"/>
                  </a:lnTo>
                  <a:lnTo>
                    <a:pt x="150116" y="122598"/>
                  </a:lnTo>
                  <a:lnTo>
                    <a:pt x="112713" y="160005"/>
                  </a:lnTo>
                  <a:lnTo>
                    <a:pt x="67205" y="205514"/>
                  </a:lnTo>
                  <a:lnTo>
                    <a:pt x="20818" y="251901"/>
                  </a:lnTo>
                  <a:lnTo>
                    <a:pt x="5258" y="270284"/>
                  </a:lnTo>
                  <a:lnTo>
                    <a:pt x="647" y="282433"/>
                  </a:lnTo>
                  <a:lnTo>
                    <a:pt x="0" y="285977"/>
                  </a:lnTo>
                  <a:lnTo>
                    <a:pt x="627" y="288338"/>
                  </a:lnTo>
                  <a:lnTo>
                    <a:pt x="2103" y="289913"/>
                  </a:lnTo>
                  <a:lnTo>
                    <a:pt x="4146" y="290963"/>
                  </a:lnTo>
                  <a:lnTo>
                    <a:pt x="42588" y="292879"/>
                  </a:lnTo>
                  <a:lnTo>
                    <a:pt x="84711" y="286480"/>
                  </a:lnTo>
                  <a:lnTo>
                    <a:pt x="127670" y="283351"/>
                  </a:lnTo>
                  <a:lnTo>
                    <a:pt x="173913" y="277250"/>
                  </a:lnTo>
                  <a:lnTo>
                    <a:pt x="221128" y="274972"/>
                  </a:lnTo>
                  <a:lnTo>
                    <a:pt x="252783" y="274439"/>
                  </a:lnTo>
                  <a:lnTo>
                    <a:pt x="287312" y="274203"/>
                  </a:lnTo>
                  <a:lnTo>
                    <a:pt x="321709" y="275156"/>
                  </a:lnTo>
                  <a:lnTo>
                    <a:pt x="363815" y="280584"/>
                  </a:lnTo>
                  <a:lnTo>
                    <a:pt x="408281" y="283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38"/>
          <p:cNvGrpSpPr/>
          <p:nvPr/>
        </p:nvGrpSpPr>
        <p:grpSpPr>
          <a:xfrm>
            <a:off x="4848342" y="2277742"/>
            <a:ext cx="4775127" cy="1744445"/>
            <a:chOff x="4848342" y="2277742"/>
            <a:chExt cx="4775127" cy="1744445"/>
          </a:xfrm>
        </p:grpSpPr>
        <p:sp>
          <p:nvSpPr>
            <p:cNvPr id="326" name="SMARTInkShape-958"/>
            <p:cNvSpPr/>
            <p:nvPr>
              <p:custDataLst>
                <p:tags r:id="rId74"/>
              </p:custDataLst>
            </p:nvPr>
          </p:nvSpPr>
          <p:spPr>
            <a:xfrm>
              <a:off x="4848342" y="2277742"/>
              <a:ext cx="2488340" cy="1744445"/>
            </a:xfrm>
            <a:custGeom>
              <a:avLst/>
              <a:gdLst/>
              <a:ahLst/>
              <a:cxnLst/>
              <a:rect l="0" t="0" r="0" b="0"/>
              <a:pathLst>
                <a:path w="2488340" h="1744445">
                  <a:moveTo>
                    <a:pt x="542808" y="1427483"/>
                  </a:moveTo>
                  <a:lnTo>
                    <a:pt x="542808" y="1427483"/>
                  </a:lnTo>
                  <a:lnTo>
                    <a:pt x="542808" y="1432539"/>
                  </a:lnTo>
                  <a:lnTo>
                    <a:pt x="545630" y="1437844"/>
                  </a:lnTo>
                  <a:lnTo>
                    <a:pt x="583512" y="1477596"/>
                  </a:lnTo>
                  <a:lnTo>
                    <a:pt x="620367" y="1499364"/>
                  </a:lnTo>
                  <a:lnTo>
                    <a:pt x="664802" y="1524276"/>
                  </a:lnTo>
                  <a:lnTo>
                    <a:pt x="698628" y="1539646"/>
                  </a:lnTo>
                  <a:lnTo>
                    <a:pt x="735886" y="1553533"/>
                  </a:lnTo>
                  <a:lnTo>
                    <a:pt x="777140" y="1566761"/>
                  </a:lnTo>
                  <a:lnTo>
                    <a:pt x="822992" y="1576873"/>
                  </a:lnTo>
                  <a:lnTo>
                    <a:pt x="847072" y="1581052"/>
                  </a:lnTo>
                  <a:lnTo>
                    <a:pt x="872651" y="1584895"/>
                  </a:lnTo>
                  <a:lnTo>
                    <a:pt x="899228" y="1588516"/>
                  </a:lnTo>
                  <a:lnTo>
                    <a:pt x="926471" y="1591988"/>
                  </a:lnTo>
                  <a:lnTo>
                    <a:pt x="955217" y="1594303"/>
                  </a:lnTo>
                  <a:lnTo>
                    <a:pt x="984964" y="1595846"/>
                  </a:lnTo>
                  <a:lnTo>
                    <a:pt x="1015378" y="1596875"/>
                  </a:lnTo>
                  <a:lnTo>
                    <a:pt x="1048355" y="1596503"/>
                  </a:lnTo>
                  <a:lnTo>
                    <a:pt x="1083039" y="1595196"/>
                  </a:lnTo>
                  <a:lnTo>
                    <a:pt x="1118862" y="1593267"/>
                  </a:lnTo>
                  <a:lnTo>
                    <a:pt x="1156502" y="1588806"/>
                  </a:lnTo>
                  <a:lnTo>
                    <a:pt x="1195354" y="1582656"/>
                  </a:lnTo>
                  <a:lnTo>
                    <a:pt x="1235014" y="1575382"/>
                  </a:lnTo>
                  <a:lnTo>
                    <a:pt x="1275212" y="1567357"/>
                  </a:lnTo>
                  <a:lnTo>
                    <a:pt x="1315769" y="1558832"/>
                  </a:lnTo>
                  <a:lnTo>
                    <a:pt x="1356565" y="1549974"/>
                  </a:lnTo>
                  <a:lnTo>
                    <a:pt x="1398580" y="1540894"/>
                  </a:lnTo>
                  <a:lnTo>
                    <a:pt x="1441406" y="1531665"/>
                  </a:lnTo>
                  <a:lnTo>
                    <a:pt x="1484773" y="1522338"/>
                  </a:lnTo>
                  <a:lnTo>
                    <a:pt x="1528501" y="1511886"/>
                  </a:lnTo>
                  <a:lnTo>
                    <a:pt x="1572470" y="1500685"/>
                  </a:lnTo>
                  <a:lnTo>
                    <a:pt x="1616599" y="1488985"/>
                  </a:lnTo>
                  <a:lnTo>
                    <a:pt x="1659778" y="1476951"/>
                  </a:lnTo>
                  <a:lnTo>
                    <a:pt x="1702321" y="1464695"/>
                  </a:lnTo>
                  <a:lnTo>
                    <a:pt x="1744442" y="1452291"/>
                  </a:lnTo>
                  <a:lnTo>
                    <a:pt x="1786280" y="1437672"/>
                  </a:lnTo>
                  <a:lnTo>
                    <a:pt x="1827931" y="1421575"/>
                  </a:lnTo>
                  <a:lnTo>
                    <a:pt x="1869456" y="1404494"/>
                  </a:lnTo>
                  <a:lnTo>
                    <a:pt x="1909840" y="1387816"/>
                  </a:lnTo>
                  <a:lnTo>
                    <a:pt x="1949463" y="1371405"/>
                  </a:lnTo>
                  <a:lnTo>
                    <a:pt x="1988579" y="1355173"/>
                  </a:lnTo>
                  <a:lnTo>
                    <a:pt x="2025238" y="1338001"/>
                  </a:lnTo>
                  <a:lnTo>
                    <a:pt x="2060262" y="1320203"/>
                  </a:lnTo>
                  <a:lnTo>
                    <a:pt x="2094194" y="1301988"/>
                  </a:lnTo>
                  <a:lnTo>
                    <a:pt x="2127398" y="1282436"/>
                  </a:lnTo>
                  <a:lnTo>
                    <a:pt x="2160119" y="1261994"/>
                  </a:lnTo>
                  <a:lnTo>
                    <a:pt x="2192515" y="1240957"/>
                  </a:lnTo>
                  <a:lnTo>
                    <a:pt x="2220462" y="1219524"/>
                  </a:lnTo>
                  <a:lnTo>
                    <a:pt x="2245445" y="1197826"/>
                  </a:lnTo>
                  <a:lnTo>
                    <a:pt x="2291194" y="1152905"/>
                  </a:lnTo>
                  <a:lnTo>
                    <a:pt x="2313765" y="1129073"/>
                  </a:lnTo>
                  <a:lnTo>
                    <a:pt x="2336221" y="1104718"/>
                  </a:lnTo>
                  <a:lnTo>
                    <a:pt x="2356483" y="1080015"/>
                  </a:lnTo>
                  <a:lnTo>
                    <a:pt x="2375284" y="1055079"/>
                  </a:lnTo>
                  <a:lnTo>
                    <a:pt x="2393108" y="1029989"/>
                  </a:lnTo>
                  <a:lnTo>
                    <a:pt x="2409225" y="1004795"/>
                  </a:lnTo>
                  <a:lnTo>
                    <a:pt x="2424203" y="979532"/>
                  </a:lnTo>
                  <a:lnTo>
                    <a:pt x="2438421" y="954224"/>
                  </a:lnTo>
                  <a:lnTo>
                    <a:pt x="2450016" y="927827"/>
                  </a:lnTo>
                  <a:lnTo>
                    <a:pt x="2459864" y="900704"/>
                  </a:lnTo>
                  <a:lnTo>
                    <a:pt x="2468545" y="873097"/>
                  </a:lnTo>
                  <a:lnTo>
                    <a:pt x="2475391" y="845167"/>
                  </a:lnTo>
                  <a:lnTo>
                    <a:pt x="2481014" y="817023"/>
                  </a:lnTo>
                  <a:lnTo>
                    <a:pt x="2485820" y="788734"/>
                  </a:lnTo>
                  <a:lnTo>
                    <a:pt x="2487966" y="761409"/>
                  </a:lnTo>
                  <a:lnTo>
                    <a:pt x="2488339" y="734725"/>
                  </a:lnTo>
                  <a:lnTo>
                    <a:pt x="2487528" y="708470"/>
                  </a:lnTo>
                  <a:lnTo>
                    <a:pt x="2484872" y="680382"/>
                  </a:lnTo>
                  <a:lnTo>
                    <a:pt x="2480984" y="651074"/>
                  </a:lnTo>
                  <a:lnTo>
                    <a:pt x="2476275" y="620952"/>
                  </a:lnTo>
                  <a:lnTo>
                    <a:pt x="2469962" y="592404"/>
                  </a:lnTo>
                  <a:lnTo>
                    <a:pt x="2462577" y="564905"/>
                  </a:lnTo>
                  <a:lnTo>
                    <a:pt x="2454479" y="538106"/>
                  </a:lnTo>
                  <a:lnTo>
                    <a:pt x="2443788" y="510715"/>
                  </a:lnTo>
                  <a:lnTo>
                    <a:pt x="2431370" y="482930"/>
                  </a:lnTo>
                  <a:lnTo>
                    <a:pt x="2417799" y="454881"/>
                  </a:lnTo>
                  <a:lnTo>
                    <a:pt x="2401344" y="427715"/>
                  </a:lnTo>
                  <a:lnTo>
                    <a:pt x="2382965" y="401138"/>
                  </a:lnTo>
                  <a:lnTo>
                    <a:pt x="2363305" y="374953"/>
                  </a:lnTo>
                  <a:lnTo>
                    <a:pt x="2342790" y="349030"/>
                  </a:lnTo>
                  <a:lnTo>
                    <a:pt x="2321703" y="323281"/>
                  </a:lnTo>
                  <a:lnTo>
                    <a:pt x="2300239" y="297648"/>
                  </a:lnTo>
                  <a:lnTo>
                    <a:pt x="2276403" y="274210"/>
                  </a:lnTo>
                  <a:lnTo>
                    <a:pt x="2250988" y="252234"/>
                  </a:lnTo>
                  <a:lnTo>
                    <a:pt x="2224520" y="231234"/>
                  </a:lnTo>
                  <a:lnTo>
                    <a:pt x="2196291" y="210883"/>
                  </a:lnTo>
                  <a:lnTo>
                    <a:pt x="2166889" y="190967"/>
                  </a:lnTo>
                  <a:lnTo>
                    <a:pt x="2136703" y="171339"/>
                  </a:lnTo>
                  <a:lnTo>
                    <a:pt x="2104938" y="152962"/>
                  </a:lnTo>
                  <a:lnTo>
                    <a:pt x="2072120" y="135419"/>
                  </a:lnTo>
                  <a:lnTo>
                    <a:pt x="2038599" y="118432"/>
                  </a:lnTo>
                  <a:lnTo>
                    <a:pt x="2003552" y="101816"/>
                  </a:lnTo>
                  <a:lnTo>
                    <a:pt x="1967487" y="85446"/>
                  </a:lnTo>
                  <a:lnTo>
                    <a:pt x="1930744" y="69242"/>
                  </a:lnTo>
                  <a:lnTo>
                    <a:pt x="1892491" y="56322"/>
                  </a:lnTo>
                  <a:lnTo>
                    <a:pt x="1853230" y="45592"/>
                  </a:lnTo>
                  <a:lnTo>
                    <a:pt x="1813297" y="36323"/>
                  </a:lnTo>
                  <a:lnTo>
                    <a:pt x="1771859" y="28026"/>
                  </a:lnTo>
                  <a:lnTo>
                    <a:pt x="1729418" y="20379"/>
                  </a:lnTo>
                  <a:lnTo>
                    <a:pt x="1686306" y="13163"/>
                  </a:lnTo>
                  <a:lnTo>
                    <a:pt x="1642749" y="8353"/>
                  </a:lnTo>
                  <a:lnTo>
                    <a:pt x="1598893" y="5147"/>
                  </a:lnTo>
                  <a:lnTo>
                    <a:pt x="1554840" y="3009"/>
                  </a:lnTo>
                  <a:lnTo>
                    <a:pt x="1509596" y="1583"/>
                  </a:lnTo>
                  <a:lnTo>
                    <a:pt x="1463558" y="633"/>
                  </a:lnTo>
                  <a:lnTo>
                    <a:pt x="1416991" y="0"/>
                  </a:lnTo>
                  <a:lnTo>
                    <a:pt x="1370072" y="4869"/>
                  </a:lnTo>
                  <a:lnTo>
                    <a:pt x="1322917" y="13407"/>
                  </a:lnTo>
                  <a:lnTo>
                    <a:pt x="1275606" y="24391"/>
                  </a:lnTo>
                  <a:lnTo>
                    <a:pt x="1228190" y="34888"/>
                  </a:lnTo>
                  <a:lnTo>
                    <a:pt x="1180705" y="45061"/>
                  </a:lnTo>
                  <a:lnTo>
                    <a:pt x="1133173" y="55019"/>
                  </a:lnTo>
                  <a:lnTo>
                    <a:pt x="1085609" y="68007"/>
                  </a:lnTo>
                  <a:lnTo>
                    <a:pt x="1038025" y="83015"/>
                  </a:lnTo>
                  <a:lnTo>
                    <a:pt x="990428" y="99371"/>
                  </a:lnTo>
                  <a:lnTo>
                    <a:pt x="942822" y="116625"/>
                  </a:lnTo>
                  <a:lnTo>
                    <a:pt x="895209" y="134478"/>
                  </a:lnTo>
                  <a:lnTo>
                    <a:pt x="847592" y="152729"/>
                  </a:lnTo>
                  <a:lnTo>
                    <a:pt x="802089" y="174422"/>
                  </a:lnTo>
                  <a:lnTo>
                    <a:pt x="757996" y="198409"/>
                  </a:lnTo>
                  <a:lnTo>
                    <a:pt x="714841" y="223925"/>
                  </a:lnTo>
                  <a:lnTo>
                    <a:pt x="672313" y="250461"/>
                  </a:lnTo>
                  <a:lnTo>
                    <a:pt x="630203" y="277677"/>
                  </a:lnTo>
                  <a:lnTo>
                    <a:pt x="588371" y="305346"/>
                  </a:lnTo>
                  <a:lnTo>
                    <a:pt x="547784" y="335433"/>
                  </a:lnTo>
                  <a:lnTo>
                    <a:pt x="508025" y="367133"/>
                  </a:lnTo>
                  <a:lnTo>
                    <a:pt x="468819" y="399908"/>
                  </a:lnTo>
                  <a:lnTo>
                    <a:pt x="431040" y="433400"/>
                  </a:lnTo>
                  <a:lnTo>
                    <a:pt x="394213" y="467369"/>
                  </a:lnTo>
                  <a:lnTo>
                    <a:pt x="358020" y="501657"/>
                  </a:lnTo>
                  <a:lnTo>
                    <a:pt x="324366" y="538274"/>
                  </a:lnTo>
                  <a:lnTo>
                    <a:pt x="292405" y="576444"/>
                  </a:lnTo>
                  <a:lnTo>
                    <a:pt x="261572" y="615648"/>
                  </a:lnTo>
                  <a:lnTo>
                    <a:pt x="232551" y="654485"/>
                  </a:lnTo>
                  <a:lnTo>
                    <a:pt x="204737" y="693076"/>
                  </a:lnTo>
                  <a:lnTo>
                    <a:pt x="177727" y="731503"/>
                  </a:lnTo>
                  <a:lnTo>
                    <a:pt x="154429" y="769822"/>
                  </a:lnTo>
                  <a:lnTo>
                    <a:pt x="133606" y="808067"/>
                  </a:lnTo>
                  <a:lnTo>
                    <a:pt x="114431" y="846264"/>
                  </a:lnTo>
                  <a:lnTo>
                    <a:pt x="97415" y="883370"/>
                  </a:lnTo>
                  <a:lnTo>
                    <a:pt x="81838" y="919750"/>
                  </a:lnTo>
                  <a:lnTo>
                    <a:pt x="67220" y="955644"/>
                  </a:lnTo>
                  <a:lnTo>
                    <a:pt x="54299" y="990157"/>
                  </a:lnTo>
                  <a:lnTo>
                    <a:pt x="42511" y="1023749"/>
                  </a:lnTo>
                  <a:lnTo>
                    <a:pt x="31476" y="1056727"/>
                  </a:lnTo>
                  <a:lnTo>
                    <a:pt x="22003" y="1089296"/>
                  </a:lnTo>
                  <a:lnTo>
                    <a:pt x="13572" y="1121592"/>
                  </a:lnTo>
                  <a:lnTo>
                    <a:pt x="5834" y="1153706"/>
                  </a:lnTo>
                  <a:lnTo>
                    <a:pt x="1733" y="1185698"/>
                  </a:lnTo>
                  <a:lnTo>
                    <a:pt x="58" y="1217609"/>
                  </a:lnTo>
                  <a:lnTo>
                    <a:pt x="0" y="1249468"/>
                  </a:lnTo>
                  <a:lnTo>
                    <a:pt x="2077" y="1279173"/>
                  </a:lnTo>
                  <a:lnTo>
                    <a:pt x="5580" y="1307443"/>
                  </a:lnTo>
                  <a:lnTo>
                    <a:pt x="10030" y="1334756"/>
                  </a:lnTo>
                  <a:lnTo>
                    <a:pt x="17232" y="1361432"/>
                  </a:lnTo>
                  <a:lnTo>
                    <a:pt x="26265" y="1387682"/>
                  </a:lnTo>
                  <a:lnTo>
                    <a:pt x="36521" y="1413649"/>
                  </a:lnTo>
                  <a:lnTo>
                    <a:pt x="49709" y="1438369"/>
                  </a:lnTo>
                  <a:lnTo>
                    <a:pt x="81294" y="1485591"/>
                  </a:lnTo>
                  <a:lnTo>
                    <a:pt x="119321" y="1531273"/>
                  </a:lnTo>
                  <a:lnTo>
                    <a:pt x="160917" y="1574154"/>
                  </a:lnTo>
                  <a:lnTo>
                    <a:pt x="204098" y="1610850"/>
                  </a:lnTo>
                  <a:lnTo>
                    <a:pt x="228101" y="1628044"/>
                  </a:lnTo>
                  <a:lnTo>
                    <a:pt x="253629" y="1644799"/>
                  </a:lnTo>
                  <a:lnTo>
                    <a:pt x="280172" y="1661260"/>
                  </a:lnTo>
                  <a:lnTo>
                    <a:pt x="308451" y="1675409"/>
                  </a:lnTo>
                  <a:lnTo>
                    <a:pt x="337886" y="1688017"/>
                  </a:lnTo>
                  <a:lnTo>
                    <a:pt x="368094" y="1699598"/>
                  </a:lnTo>
                  <a:lnTo>
                    <a:pt x="398815" y="1709434"/>
                  </a:lnTo>
                  <a:lnTo>
                    <a:pt x="429879" y="1718109"/>
                  </a:lnTo>
                  <a:lnTo>
                    <a:pt x="461172" y="1726009"/>
                  </a:lnTo>
                  <a:lnTo>
                    <a:pt x="493676" y="1732333"/>
                  </a:lnTo>
                  <a:lnTo>
                    <a:pt x="526987" y="1737608"/>
                  </a:lnTo>
                  <a:lnTo>
                    <a:pt x="560836" y="1742183"/>
                  </a:lnTo>
                  <a:lnTo>
                    <a:pt x="596101" y="1744175"/>
                  </a:lnTo>
                  <a:lnTo>
                    <a:pt x="632313" y="1744444"/>
                  </a:lnTo>
                  <a:lnTo>
                    <a:pt x="669153" y="1743565"/>
                  </a:lnTo>
                  <a:lnTo>
                    <a:pt x="707471" y="1740863"/>
                  </a:lnTo>
                  <a:lnTo>
                    <a:pt x="746775" y="1736945"/>
                  </a:lnTo>
                  <a:lnTo>
                    <a:pt x="786736" y="1732216"/>
                  </a:lnTo>
                  <a:lnTo>
                    <a:pt x="826077" y="1725888"/>
                  </a:lnTo>
                  <a:lnTo>
                    <a:pt x="865004" y="1718495"/>
                  </a:lnTo>
                  <a:lnTo>
                    <a:pt x="903655" y="1710391"/>
                  </a:lnTo>
                  <a:lnTo>
                    <a:pt x="943181" y="1699697"/>
                  </a:lnTo>
                  <a:lnTo>
                    <a:pt x="983290" y="1687275"/>
                  </a:lnTo>
                  <a:lnTo>
                    <a:pt x="1023788" y="1673703"/>
                  </a:lnTo>
                  <a:lnTo>
                    <a:pt x="1065603" y="1658305"/>
                  </a:lnTo>
                  <a:lnTo>
                    <a:pt x="1108297" y="1641689"/>
                  </a:lnTo>
                  <a:lnTo>
                    <a:pt x="1151575" y="1624262"/>
                  </a:lnTo>
                  <a:lnTo>
                    <a:pt x="1194186" y="1605236"/>
                  </a:lnTo>
                  <a:lnTo>
                    <a:pt x="1236352" y="1585143"/>
                  </a:lnTo>
                  <a:lnTo>
                    <a:pt x="1278220" y="1564340"/>
                  </a:lnTo>
                  <a:lnTo>
                    <a:pt x="1319892" y="1544121"/>
                  </a:lnTo>
                  <a:lnTo>
                    <a:pt x="1361431" y="1524292"/>
                  </a:lnTo>
                  <a:lnTo>
                    <a:pt x="1402881" y="1504722"/>
                  </a:lnTo>
                  <a:lnTo>
                    <a:pt x="1444273" y="1484267"/>
                  </a:lnTo>
                  <a:lnTo>
                    <a:pt x="1485626" y="1463222"/>
                  </a:lnTo>
                  <a:lnTo>
                    <a:pt x="1526954" y="1441784"/>
                  </a:lnTo>
                  <a:lnTo>
                    <a:pt x="1567205" y="1421142"/>
                  </a:lnTo>
                  <a:lnTo>
                    <a:pt x="1606740" y="1401031"/>
                  </a:lnTo>
                  <a:lnTo>
                    <a:pt x="1645796" y="1381273"/>
                  </a:lnTo>
                  <a:lnTo>
                    <a:pt x="1682416" y="1362810"/>
                  </a:lnTo>
                  <a:lnTo>
                    <a:pt x="1717414" y="1345210"/>
                  </a:lnTo>
                  <a:lnTo>
                    <a:pt x="1751328" y="1328184"/>
                  </a:lnTo>
                  <a:lnTo>
                    <a:pt x="1782405" y="1312600"/>
                  </a:lnTo>
                  <a:lnTo>
                    <a:pt x="1811589" y="1297978"/>
                  </a:lnTo>
                  <a:lnTo>
                    <a:pt x="1839513" y="1283996"/>
                  </a:lnTo>
                  <a:lnTo>
                    <a:pt x="1881827" y="1262817"/>
                  </a:lnTo>
                  <a:lnTo>
                    <a:pt x="1933458" y="123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959"/>
            <p:cNvSpPr/>
            <p:nvPr>
              <p:custDataLst>
                <p:tags r:id="rId75"/>
              </p:custDataLst>
            </p:nvPr>
          </p:nvSpPr>
          <p:spPr>
            <a:xfrm>
              <a:off x="6915150" y="3059026"/>
              <a:ext cx="2708319" cy="312825"/>
            </a:xfrm>
            <a:custGeom>
              <a:avLst/>
              <a:gdLst/>
              <a:ahLst/>
              <a:cxnLst/>
              <a:rect l="0" t="0" r="0" b="0"/>
              <a:pathLst>
                <a:path w="2708319" h="312825">
                  <a:moveTo>
                    <a:pt x="0" y="265199"/>
                  </a:moveTo>
                  <a:lnTo>
                    <a:pt x="0" y="265199"/>
                  </a:lnTo>
                  <a:lnTo>
                    <a:pt x="8201" y="265199"/>
                  </a:lnTo>
                  <a:lnTo>
                    <a:pt x="14189" y="270255"/>
                  </a:lnTo>
                  <a:lnTo>
                    <a:pt x="22534" y="272738"/>
                  </a:lnTo>
                  <a:lnTo>
                    <a:pt x="63101" y="274550"/>
                  </a:lnTo>
                  <a:lnTo>
                    <a:pt x="109125" y="274690"/>
                  </a:lnTo>
                  <a:lnTo>
                    <a:pt x="151454" y="274714"/>
                  </a:lnTo>
                  <a:lnTo>
                    <a:pt x="184788" y="271897"/>
                  </a:lnTo>
                  <a:lnTo>
                    <a:pt x="221828" y="267118"/>
                  </a:lnTo>
                  <a:lnTo>
                    <a:pt x="262985" y="261466"/>
                  </a:lnTo>
                  <a:lnTo>
                    <a:pt x="286448" y="258477"/>
                  </a:lnTo>
                  <a:lnTo>
                    <a:pt x="311616" y="255426"/>
                  </a:lnTo>
                  <a:lnTo>
                    <a:pt x="337919" y="252334"/>
                  </a:lnTo>
                  <a:lnTo>
                    <a:pt x="366037" y="249214"/>
                  </a:lnTo>
                  <a:lnTo>
                    <a:pt x="395367" y="246076"/>
                  </a:lnTo>
                  <a:lnTo>
                    <a:pt x="425503" y="242925"/>
                  </a:lnTo>
                  <a:lnTo>
                    <a:pt x="457236" y="239766"/>
                  </a:lnTo>
                  <a:lnTo>
                    <a:pt x="490032" y="236602"/>
                  </a:lnTo>
                  <a:lnTo>
                    <a:pt x="523538" y="233435"/>
                  </a:lnTo>
                  <a:lnTo>
                    <a:pt x="557517" y="230264"/>
                  </a:lnTo>
                  <a:lnTo>
                    <a:pt x="591812" y="227093"/>
                  </a:lnTo>
                  <a:lnTo>
                    <a:pt x="626316" y="223920"/>
                  </a:lnTo>
                  <a:lnTo>
                    <a:pt x="662019" y="220746"/>
                  </a:lnTo>
                  <a:lnTo>
                    <a:pt x="698522" y="217572"/>
                  </a:lnTo>
                  <a:lnTo>
                    <a:pt x="735556" y="214398"/>
                  </a:lnTo>
                  <a:lnTo>
                    <a:pt x="771887" y="211223"/>
                  </a:lnTo>
                  <a:lnTo>
                    <a:pt x="807749" y="208048"/>
                  </a:lnTo>
                  <a:lnTo>
                    <a:pt x="843300" y="204874"/>
                  </a:lnTo>
                  <a:lnTo>
                    <a:pt x="880759" y="201699"/>
                  </a:lnTo>
                  <a:lnTo>
                    <a:pt x="919489" y="198524"/>
                  </a:lnTo>
                  <a:lnTo>
                    <a:pt x="959068" y="195349"/>
                  </a:lnTo>
                  <a:lnTo>
                    <a:pt x="998153" y="192174"/>
                  </a:lnTo>
                  <a:lnTo>
                    <a:pt x="1036910" y="188999"/>
                  </a:lnTo>
                  <a:lnTo>
                    <a:pt x="1075449" y="185824"/>
                  </a:lnTo>
                  <a:lnTo>
                    <a:pt x="1114899" y="183707"/>
                  </a:lnTo>
                  <a:lnTo>
                    <a:pt x="1154958" y="182296"/>
                  </a:lnTo>
                  <a:lnTo>
                    <a:pt x="1195422" y="181355"/>
                  </a:lnTo>
                  <a:lnTo>
                    <a:pt x="1236156" y="179670"/>
                  </a:lnTo>
                  <a:lnTo>
                    <a:pt x="1277071" y="177488"/>
                  </a:lnTo>
                  <a:lnTo>
                    <a:pt x="1318106" y="174975"/>
                  </a:lnTo>
                  <a:lnTo>
                    <a:pt x="1358162" y="173300"/>
                  </a:lnTo>
                  <a:lnTo>
                    <a:pt x="1397567" y="172183"/>
                  </a:lnTo>
                  <a:lnTo>
                    <a:pt x="1436536" y="171438"/>
                  </a:lnTo>
                  <a:lnTo>
                    <a:pt x="1477332" y="170942"/>
                  </a:lnTo>
                  <a:lnTo>
                    <a:pt x="1519347" y="170611"/>
                  </a:lnTo>
                  <a:lnTo>
                    <a:pt x="1562173" y="170390"/>
                  </a:lnTo>
                  <a:lnTo>
                    <a:pt x="1604482" y="170243"/>
                  </a:lnTo>
                  <a:lnTo>
                    <a:pt x="1646447" y="170145"/>
                  </a:lnTo>
                  <a:lnTo>
                    <a:pt x="1688181" y="170080"/>
                  </a:lnTo>
                  <a:lnTo>
                    <a:pt x="1729763" y="170036"/>
                  </a:lnTo>
                  <a:lnTo>
                    <a:pt x="1771242" y="170008"/>
                  </a:lnTo>
                  <a:lnTo>
                    <a:pt x="1812653" y="169988"/>
                  </a:lnTo>
                  <a:lnTo>
                    <a:pt x="1852960" y="169975"/>
                  </a:lnTo>
                  <a:lnTo>
                    <a:pt x="1892532" y="169966"/>
                  </a:lnTo>
                  <a:lnTo>
                    <a:pt x="1931613" y="169960"/>
                  </a:lnTo>
                  <a:lnTo>
                    <a:pt x="1970367" y="169957"/>
                  </a:lnTo>
                  <a:lnTo>
                    <a:pt x="2008903" y="169954"/>
                  </a:lnTo>
                  <a:lnTo>
                    <a:pt x="2047294" y="169952"/>
                  </a:lnTo>
                  <a:lnTo>
                    <a:pt x="2084529" y="169951"/>
                  </a:lnTo>
                  <a:lnTo>
                    <a:pt x="2120995" y="169951"/>
                  </a:lnTo>
                  <a:lnTo>
                    <a:pt x="2156946" y="169950"/>
                  </a:lnTo>
                  <a:lnTo>
                    <a:pt x="2192556" y="169950"/>
                  </a:lnTo>
                  <a:lnTo>
                    <a:pt x="2227937" y="169950"/>
                  </a:lnTo>
                  <a:lnTo>
                    <a:pt x="2263167" y="169949"/>
                  </a:lnTo>
                  <a:lnTo>
                    <a:pt x="2295119" y="169949"/>
                  </a:lnTo>
                  <a:lnTo>
                    <a:pt x="2324888" y="169949"/>
                  </a:lnTo>
                  <a:lnTo>
                    <a:pt x="2353200" y="169949"/>
                  </a:lnTo>
                  <a:lnTo>
                    <a:pt x="2380542" y="169949"/>
                  </a:lnTo>
                  <a:lnTo>
                    <a:pt x="2407236" y="169949"/>
                  </a:lnTo>
                  <a:lnTo>
                    <a:pt x="2433500" y="169949"/>
                  </a:lnTo>
                  <a:lnTo>
                    <a:pt x="2476791" y="169949"/>
                  </a:lnTo>
                  <a:lnTo>
                    <a:pt x="2512613" y="168891"/>
                  </a:lnTo>
                  <a:lnTo>
                    <a:pt x="2555522" y="162345"/>
                  </a:lnTo>
                  <a:lnTo>
                    <a:pt x="2593356" y="150651"/>
                  </a:lnTo>
                  <a:lnTo>
                    <a:pt x="2598854" y="147559"/>
                  </a:lnTo>
                  <a:lnTo>
                    <a:pt x="2602519" y="143380"/>
                  </a:lnTo>
                  <a:lnTo>
                    <a:pt x="2606591" y="133094"/>
                  </a:lnTo>
                  <a:lnTo>
                    <a:pt x="2602386" y="126329"/>
                  </a:lnTo>
                  <a:lnTo>
                    <a:pt x="2571184" y="102697"/>
                  </a:lnTo>
                  <a:lnTo>
                    <a:pt x="2527368" y="81819"/>
                  </a:lnTo>
                  <a:lnTo>
                    <a:pt x="2492758" y="68691"/>
                  </a:lnTo>
                  <a:lnTo>
                    <a:pt x="2456209" y="58624"/>
                  </a:lnTo>
                  <a:lnTo>
                    <a:pt x="2417740" y="49563"/>
                  </a:lnTo>
                  <a:lnTo>
                    <a:pt x="2375948" y="38480"/>
                  </a:lnTo>
                  <a:lnTo>
                    <a:pt x="2335502" y="29321"/>
                  </a:lnTo>
                  <a:lnTo>
                    <a:pt x="2296359" y="21723"/>
                  </a:lnTo>
                  <a:lnTo>
                    <a:pt x="2257796" y="14818"/>
                  </a:lnTo>
                  <a:lnTo>
                    <a:pt x="2210498" y="10037"/>
                  </a:lnTo>
                  <a:lnTo>
                    <a:pt x="2166311" y="1876"/>
                  </a:lnTo>
                  <a:lnTo>
                    <a:pt x="2154135" y="0"/>
                  </a:lnTo>
                  <a:lnTo>
                    <a:pt x="2152582" y="558"/>
                  </a:lnTo>
                  <a:lnTo>
                    <a:pt x="2153662" y="1988"/>
                  </a:lnTo>
                  <a:lnTo>
                    <a:pt x="2156500" y="4000"/>
                  </a:lnTo>
                  <a:lnTo>
                    <a:pt x="2193588" y="8287"/>
                  </a:lnTo>
                  <a:lnTo>
                    <a:pt x="2224820" y="12727"/>
                  </a:lnTo>
                  <a:lnTo>
                    <a:pt x="2262690" y="18228"/>
                  </a:lnTo>
                  <a:lnTo>
                    <a:pt x="2306332" y="24201"/>
                  </a:lnTo>
                  <a:lnTo>
                    <a:pt x="2331305" y="27275"/>
                  </a:lnTo>
                  <a:lnTo>
                    <a:pt x="2357478" y="30383"/>
                  </a:lnTo>
                  <a:lnTo>
                    <a:pt x="2383394" y="33514"/>
                  </a:lnTo>
                  <a:lnTo>
                    <a:pt x="2409138" y="36658"/>
                  </a:lnTo>
                  <a:lnTo>
                    <a:pt x="2434767" y="39814"/>
                  </a:lnTo>
                  <a:lnTo>
                    <a:pt x="2460320" y="44034"/>
                  </a:lnTo>
                  <a:lnTo>
                    <a:pt x="2485822" y="48964"/>
                  </a:lnTo>
                  <a:lnTo>
                    <a:pt x="2511289" y="54367"/>
                  </a:lnTo>
                  <a:lnTo>
                    <a:pt x="2556520" y="63193"/>
                  </a:lnTo>
                  <a:lnTo>
                    <a:pt x="2596731" y="71702"/>
                  </a:lnTo>
                  <a:lnTo>
                    <a:pt x="2632242" y="82539"/>
                  </a:lnTo>
                  <a:lnTo>
                    <a:pt x="2671871" y="95484"/>
                  </a:lnTo>
                  <a:lnTo>
                    <a:pt x="2693608" y="106022"/>
                  </a:lnTo>
                  <a:lnTo>
                    <a:pt x="2706752" y="120904"/>
                  </a:lnTo>
                  <a:lnTo>
                    <a:pt x="2708318" y="125611"/>
                  </a:lnTo>
                  <a:lnTo>
                    <a:pt x="2708304" y="129807"/>
                  </a:lnTo>
                  <a:lnTo>
                    <a:pt x="2707236" y="133662"/>
                  </a:lnTo>
                  <a:lnTo>
                    <a:pt x="2694760" y="140769"/>
                  </a:lnTo>
                  <a:lnTo>
                    <a:pt x="2647201" y="153954"/>
                  </a:lnTo>
                  <a:lnTo>
                    <a:pt x="2614809" y="160371"/>
                  </a:lnTo>
                  <a:lnTo>
                    <a:pt x="2578188" y="167809"/>
                  </a:lnTo>
                  <a:lnTo>
                    <a:pt x="2537216" y="178170"/>
                  </a:lnTo>
                  <a:lnTo>
                    <a:pt x="2497135" y="189830"/>
                  </a:lnTo>
                  <a:lnTo>
                    <a:pt x="2457097" y="201010"/>
                  </a:lnTo>
                  <a:lnTo>
                    <a:pt x="2414607" y="209507"/>
                  </a:lnTo>
                  <a:lnTo>
                    <a:pt x="2376672" y="222455"/>
                  </a:lnTo>
                  <a:lnTo>
                    <a:pt x="2342174" y="237735"/>
                  </a:lnTo>
                  <a:lnTo>
                    <a:pt x="2295118" y="258237"/>
                  </a:lnTo>
                  <a:lnTo>
                    <a:pt x="2209800" y="31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139"/>
          <p:cNvGrpSpPr/>
          <p:nvPr/>
        </p:nvGrpSpPr>
        <p:grpSpPr>
          <a:xfrm>
            <a:off x="107101" y="3669873"/>
            <a:ext cx="2520639" cy="2116799"/>
            <a:chOff x="107101" y="3669873"/>
            <a:chExt cx="2520639" cy="2116799"/>
          </a:xfrm>
        </p:grpSpPr>
        <p:sp>
          <p:nvSpPr>
            <p:cNvPr id="329" name="SMARTInkShape-960"/>
            <p:cNvSpPr/>
            <p:nvPr>
              <p:custDataLst>
                <p:tags r:id="rId48"/>
              </p:custDataLst>
            </p:nvPr>
          </p:nvSpPr>
          <p:spPr>
            <a:xfrm>
              <a:off x="2390775" y="5336489"/>
              <a:ext cx="236965" cy="450183"/>
            </a:xfrm>
            <a:custGeom>
              <a:avLst/>
              <a:gdLst/>
              <a:ahLst/>
              <a:cxnLst/>
              <a:rect l="0" t="0" r="0" b="0"/>
              <a:pathLst>
                <a:path w="236965" h="450183">
                  <a:moveTo>
                    <a:pt x="9525" y="102286"/>
                  </a:moveTo>
                  <a:lnTo>
                    <a:pt x="9525" y="102286"/>
                  </a:lnTo>
                  <a:lnTo>
                    <a:pt x="17064" y="120186"/>
                  </a:lnTo>
                  <a:lnTo>
                    <a:pt x="18934" y="164953"/>
                  </a:lnTo>
                  <a:lnTo>
                    <a:pt x="19035" y="210610"/>
                  </a:lnTo>
                  <a:lnTo>
                    <a:pt x="21868" y="254679"/>
                  </a:lnTo>
                  <a:lnTo>
                    <a:pt x="24536" y="289608"/>
                  </a:lnTo>
                  <a:lnTo>
                    <a:pt x="21146" y="327122"/>
                  </a:lnTo>
                  <a:lnTo>
                    <a:pt x="19464" y="368243"/>
                  </a:lnTo>
                  <a:lnTo>
                    <a:pt x="19086" y="415710"/>
                  </a:lnTo>
                  <a:lnTo>
                    <a:pt x="19050" y="450182"/>
                  </a:lnTo>
                  <a:lnTo>
                    <a:pt x="19050" y="446053"/>
                  </a:lnTo>
                  <a:lnTo>
                    <a:pt x="13994" y="435330"/>
                  </a:lnTo>
                  <a:lnTo>
                    <a:pt x="9349" y="392047"/>
                  </a:lnTo>
                  <a:lnTo>
                    <a:pt x="2160" y="347906"/>
                  </a:lnTo>
                  <a:lnTo>
                    <a:pt x="640" y="311234"/>
                  </a:lnTo>
                  <a:lnTo>
                    <a:pt x="126" y="265974"/>
                  </a:lnTo>
                  <a:lnTo>
                    <a:pt x="25" y="218855"/>
                  </a:lnTo>
                  <a:lnTo>
                    <a:pt x="7" y="181393"/>
                  </a:lnTo>
                  <a:lnTo>
                    <a:pt x="1061" y="144540"/>
                  </a:lnTo>
                  <a:lnTo>
                    <a:pt x="10362" y="103107"/>
                  </a:lnTo>
                  <a:lnTo>
                    <a:pt x="25510" y="55828"/>
                  </a:lnTo>
                  <a:lnTo>
                    <a:pt x="31799" y="40715"/>
                  </a:lnTo>
                  <a:lnTo>
                    <a:pt x="46588" y="26944"/>
                  </a:lnTo>
                  <a:lnTo>
                    <a:pt x="80464" y="5912"/>
                  </a:lnTo>
                  <a:lnTo>
                    <a:pt x="106038" y="0"/>
                  </a:lnTo>
                  <a:lnTo>
                    <a:pt x="121564" y="1439"/>
                  </a:lnTo>
                  <a:lnTo>
                    <a:pt x="162882" y="14962"/>
                  </a:lnTo>
                  <a:lnTo>
                    <a:pt x="204619" y="42587"/>
                  </a:lnTo>
                  <a:lnTo>
                    <a:pt x="224905" y="66253"/>
                  </a:lnTo>
                  <a:lnTo>
                    <a:pt x="232249" y="81332"/>
                  </a:lnTo>
                  <a:lnTo>
                    <a:pt x="236964" y="113317"/>
                  </a:lnTo>
                  <a:lnTo>
                    <a:pt x="232725" y="135775"/>
                  </a:lnTo>
                  <a:lnTo>
                    <a:pt x="221967" y="149273"/>
                  </a:lnTo>
                  <a:lnTo>
                    <a:pt x="189190" y="175185"/>
                  </a:lnTo>
                  <a:lnTo>
                    <a:pt x="156480" y="189268"/>
                  </a:lnTo>
                  <a:lnTo>
                    <a:pt x="119978" y="195086"/>
                  </a:lnTo>
                  <a:lnTo>
                    <a:pt x="77321" y="197052"/>
                  </a:lnTo>
                  <a:lnTo>
                    <a:pt x="49016" y="196335"/>
                  </a:lnTo>
                  <a:lnTo>
                    <a:pt x="0" y="18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61"/>
            <p:cNvSpPr/>
            <p:nvPr>
              <p:custDataLst>
                <p:tags r:id="rId49"/>
              </p:custDataLst>
            </p:nvPr>
          </p:nvSpPr>
          <p:spPr>
            <a:xfrm>
              <a:off x="2152650" y="5377503"/>
              <a:ext cx="188340" cy="222634"/>
            </a:xfrm>
            <a:custGeom>
              <a:avLst/>
              <a:gdLst/>
              <a:ahLst/>
              <a:cxnLst/>
              <a:rect l="0" t="0" r="0" b="0"/>
              <a:pathLst>
                <a:path w="188340" h="222634">
                  <a:moveTo>
                    <a:pt x="0" y="42222"/>
                  </a:moveTo>
                  <a:lnTo>
                    <a:pt x="0" y="42222"/>
                  </a:lnTo>
                  <a:lnTo>
                    <a:pt x="5056" y="42222"/>
                  </a:lnTo>
                  <a:lnTo>
                    <a:pt x="6546" y="43280"/>
                  </a:lnTo>
                  <a:lnTo>
                    <a:pt x="7539" y="45044"/>
                  </a:lnTo>
                  <a:lnTo>
                    <a:pt x="9133" y="55479"/>
                  </a:lnTo>
                  <a:lnTo>
                    <a:pt x="6528" y="61520"/>
                  </a:lnTo>
                  <a:lnTo>
                    <a:pt x="2902" y="67732"/>
                  </a:lnTo>
                  <a:lnTo>
                    <a:pt x="1290" y="74021"/>
                  </a:lnTo>
                  <a:lnTo>
                    <a:pt x="9166" y="119882"/>
                  </a:lnTo>
                  <a:lnTo>
                    <a:pt x="27378" y="162686"/>
                  </a:lnTo>
                  <a:lnTo>
                    <a:pt x="35451" y="176194"/>
                  </a:lnTo>
                  <a:lnTo>
                    <a:pt x="68878" y="203811"/>
                  </a:lnTo>
                  <a:lnTo>
                    <a:pt x="98715" y="218919"/>
                  </a:lnTo>
                  <a:lnTo>
                    <a:pt x="130213" y="222633"/>
                  </a:lnTo>
                  <a:lnTo>
                    <a:pt x="149236" y="217973"/>
                  </a:lnTo>
                  <a:lnTo>
                    <a:pt x="161930" y="207117"/>
                  </a:lnTo>
                  <a:lnTo>
                    <a:pt x="172511" y="192767"/>
                  </a:lnTo>
                  <a:lnTo>
                    <a:pt x="188018" y="147075"/>
                  </a:lnTo>
                  <a:lnTo>
                    <a:pt x="188339" y="133273"/>
                  </a:lnTo>
                  <a:lnTo>
                    <a:pt x="180703" y="87558"/>
                  </a:lnTo>
                  <a:lnTo>
                    <a:pt x="161723" y="42274"/>
                  </a:lnTo>
                  <a:lnTo>
                    <a:pt x="154427" y="30603"/>
                  </a:lnTo>
                  <a:lnTo>
                    <a:pt x="132496" y="14488"/>
                  </a:lnTo>
                  <a:lnTo>
                    <a:pt x="107781" y="1113"/>
                  </a:lnTo>
                  <a:lnTo>
                    <a:pt x="101488" y="0"/>
                  </a:lnTo>
                  <a:lnTo>
                    <a:pt x="81458" y="3488"/>
                  </a:lnTo>
                  <a:lnTo>
                    <a:pt x="64779" y="8426"/>
                  </a:lnTo>
                  <a:lnTo>
                    <a:pt x="52427" y="16971"/>
                  </a:lnTo>
                  <a:lnTo>
                    <a:pt x="35873" y="39704"/>
                  </a:lnTo>
                  <a:lnTo>
                    <a:pt x="30737" y="63348"/>
                  </a:lnTo>
                  <a:lnTo>
                    <a:pt x="28860" y="109170"/>
                  </a:lnTo>
                  <a:lnTo>
                    <a:pt x="29760" y="127011"/>
                  </a:lnTo>
                  <a:lnTo>
                    <a:pt x="41849" y="167387"/>
                  </a:lnTo>
                  <a:lnTo>
                    <a:pt x="66675" y="204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62"/>
            <p:cNvSpPr/>
            <p:nvPr>
              <p:custDataLst>
                <p:tags r:id="rId50"/>
              </p:custDataLst>
            </p:nvPr>
          </p:nvSpPr>
          <p:spPr>
            <a:xfrm>
              <a:off x="1943100" y="5419778"/>
              <a:ext cx="228601" cy="18998"/>
            </a:xfrm>
            <a:custGeom>
              <a:avLst/>
              <a:gdLst/>
              <a:ahLst/>
              <a:cxnLst/>
              <a:rect l="0" t="0" r="0" b="0"/>
              <a:pathLst>
                <a:path w="228601" h="18998">
                  <a:moveTo>
                    <a:pt x="0" y="18997"/>
                  </a:moveTo>
                  <a:lnTo>
                    <a:pt x="0" y="18997"/>
                  </a:lnTo>
                  <a:lnTo>
                    <a:pt x="0" y="13941"/>
                  </a:lnTo>
                  <a:lnTo>
                    <a:pt x="1058" y="12451"/>
                  </a:lnTo>
                  <a:lnTo>
                    <a:pt x="2822" y="11458"/>
                  </a:lnTo>
                  <a:lnTo>
                    <a:pt x="49371" y="1985"/>
                  </a:lnTo>
                  <a:lnTo>
                    <a:pt x="96538" y="215"/>
                  </a:lnTo>
                  <a:lnTo>
                    <a:pt x="140934" y="0"/>
                  </a:lnTo>
                  <a:lnTo>
                    <a:pt x="170875" y="2785"/>
                  </a:lnTo>
                  <a:lnTo>
                    <a:pt x="228600" y="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63"/>
            <p:cNvSpPr/>
            <p:nvPr>
              <p:custDataLst>
                <p:tags r:id="rId51"/>
              </p:custDataLst>
            </p:nvPr>
          </p:nvSpPr>
          <p:spPr>
            <a:xfrm>
              <a:off x="107101" y="3669873"/>
              <a:ext cx="358723" cy="538628"/>
            </a:xfrm>
            <a:custGeom>
              <a:avLst/>
              <a:gdLst/>
              <a:ahLst/>
              <a:cxnLst/>
              <a:rect l="0" t="0" r="0" b="0"/>
              <a:pathLst>
                <a:path w="358723" h="538628">
                  <a:moveTo>
                    <a:pt x="64349" y="82977"/>
                  </a:moveTo>
                  <a:lnTo>
                    <a:pt x="64349" y="82977"/>
                  </a:lnTo>
                  <a:lnTo>
                    <a:pt x="64349" y="128113"/>
                  </a:lnTo>
                  <a:lnTo>
                    <a:pt x="64349" y="161599"/>
                  </a:lnTo>
                  <a:lnTo>
                    <a:pt x="64349" y="206931"/>
                  </a:lnTo>
                  <a:lnTo>
                    <a:pt x="69405" y="247175"/>
                  </a:lnTo>
                  <a:lnTo>
                    <a:pt x="67494" y="290966"/>
                  </a:lnTo>
                  <a:lnTo>
                    <a:pt x="65281" y="337455"/>
                  </a:lnTo>
                  <a:lnTo>
                    <a:pt x="64625" y="384743"/>
                  </a:lnTo>
                  <a:lnTo>
                    <a:pt x="59374" y="427213"/>
                  </a:lnTo>
                  <a:lnTo>
                    <a:pt x="54664" y="471884"/>
                  </a:lnTo>
                  <a:lnTo>
                    <a:pt x="45202" y="515301"/>
                  </a:lnTo>
                  <a:lnTo>
                    <a:pt x="37225" y="528421"/>
                  </a:lnTo>
                  <a:lnTo>
                    <a:pt x="41260" y="509765"/>
                  </a:lnTo>
                  <a:lnTo>
                    <a:pt x="46840" y="502969"/>
                  </a:lnTo>
                  <a:lnTo>
                    <a:pt x="72802" y="485173"/>
                  </a:lnTo>
                  <a:lnTo>
                    <a:pt x="87861" y="465636"/>
                  </a:lnTo>
                  <a:lnTo>
                    <a:pt x="95966" y="442842"/>
                  </a:lnTo>
                  <a:lnTo>
                    <a:pt x="98509" y="418600"/>
                  </a:lnTo>
                  <a:lnTo>
                    <a:pt x="96112" y="393715"/>
                  </a:lnTo>
                  <a:lnTo>
                    <a:pt x="83052" y="362899"/>
                  </a:lnTo>
                  <a:lnTo>
                    <a:pt x="51899" y="315495"/>
                  </a:lnTo>
                  <a:lnTo>
                    <a:pt x="24324" y="274638"/>
                  </a:lnTo>
                  <a:lnTo>
                    <a:pt x="5525" y="227963"/>
                  </a:lnTo>
                  <a:lnTo>
                    <a:pt x="0" y="197902"/>
                  </a:lnTo>
                  <a:lnTo>
                    <a:pt x="1530" y="167216"/>
                  </a:lnTo>
                  <a:lnTo>
                    <a:pt x="5738" y="133117"/>
                  </a:lnTo>
                  <a:lnTo>
                    <a:pt x="15115" y="95011"/>
                  </a:lnTo>
                  <a:lnTo>
                    <a:pt x="31887" y="59496"/>
                  </a:lnTo>
                  <a:lnTo>
                    <a:pt x="57553" y="34627"/>
                  </a:lnTo>
                  <a:lnTo>
                    <a:pt x="100793" y="10083"/>
                  </a:lnTo>
                  <a:lnTo>
                    <a:pt x="121821" y="2955"/>
                  </a:lnTo>
                  <a:lnTo>
                    <a:pt x="156402" y="0"/>
                  </a:lnTo>
                  <a:lnTo>
                    <a:pt x="177228" y="3059"/>
                  </a:lnTo>
                  <a:lnTo>
                    <a:pt x="194245" y="10769"/>
                  </a:lnTo>
                  <a:lnTo>
                    <a:pt x="201747" y="15788"/>
                  </a:lnTo>
                  <a:lnTo>
                    <a:pt x="212903" y="29832"/>
                  </a:lnTo>
                  <a:lnTo>
                    <a:pt x="220332" y="47715"/>
                  </a:lnTo>
                  <a:lnTo>
                    <a:pt x="225100" y="93690"/>
                  </a:lnTo>
                  <a:lnTo>
                    <a:pt x="223104" y="130954"/>
                  </a:lnTo>
                  <a:lnTo>
                    <a:pt x="212988" y="171629"/>
                  </a:lnTo>
                  <a:lnTo>
                    <a:pt x="196584" y="214372"/>
                  </a:lnTo>
                  <a:lnTo>
                    <a:pt x="175497" y="251026"/>
                  </a:lnTo>
                  <a:lnTo>
                    <a:pt x="138213" y="294000"/>
                  </a:lnTo>
                  <a:lnTo>
                    <a:pt x="105735" y="322171"/>
                  </a:lnTo>
                  <a:lnTo>
                    <a:pt x="91663" y="328122"/>
                  </a:lnTo>
                  <a:lnTo>
                    <a:pt x="87850" y="327898"/>
                  </a:lnTo>
                  <a:lnTo>
                    <a:pt x="80791" y="324828"/>
                  </a:lnTo>
                  <a:lnTo>
                    <a:pt x="78485" y="322528"/>
                  </a:lnTo>
                  <a:lnTo>
                    <a:pt x="75924" y="317150"/>
                  </a:lnTo>
                  <a:lnTo>
                    <a:pt x="76299" y="314233"/>
                  </a:lnTo>
                  <a:lnTo>
                    <a:pt x="79538" y="308171"/>
                  </a:lnTo>
                  <a:lnTo>
                    <a:pt x="92368" y="293752"/>
                  </a:lnTo>
                  <a:lnTo>
                    <a:pt x="124744" y="276074"/>
                  </a:lnTo>
                  <a:lnTo>
                    <a:pt x="157738" y="267544"/>
                  </a:lnTo>
                  <a:lnTo>
                    <a:pt x="204936" y="265720"/>
                  </a:lnTo>
                  <a:lnTo>
                    <a:pt x="242412" y="271767"/>
                  </a:lnTo>
                  <a:lnTo>
                    <a:pt x="279269" y="282378"/>
                  </a:lnTo>
                  <a:lnTo>
                    <a:pt x="320703" y="313335"/>
                  </a:lnTo>
                  <a:lnTo>
                    <a:pt x="338093" y="331408"/>
                  </a:lnTo>
                  <a:lnTo>
                    <a:pt x="349349" y="350024"/>
                  </a:lnTo>
                  <a:lnTo>
                    <a:pt x="357594" y="394392"/>
                  </a:lnTo>
                  <a:lnTo>
                    <a:pt x="358722" y="415058"/>
                  </a:lnTo>
                  <a:lnTo>
                    <a:pt x="350756" y="434827"/>
                  </a:lnTo>
                  <a:lnTo>
                    <a:pt x="319772" y="473388"/>
                  </a:lnTo>
                  <a:lnTo>
                    <a:pt x="275474" y="503975"/>
                  </a:lnTo>
                  <a:lnTo>
                    <a:pt x="237441" y="522865"/>
                  </a:lnTo>
                  <a:lnTo>
                    <a:pt x="193129" y="534577"/>
                  </a:lnTo>
                  <a:lnTo>
                    <a:pt x="147544" y="538518"/>
                  </a:lnTo>
                  <a:lnTo>
                    <a:pt x="106756" y="538627"/>
                  </a:lnTo>
                  <a:lnTo>
                    <a:pt x="68918" y="531369"/>
                  </a:lnTo>
                  <a:lnTo>
                    <a:pt x="22382" y="509566"/>
                  </a:lnTo>
                  <a:lnTo>
                    <a:pt x="17321" y="504954"/>
                  </a:lnTo>
                  <a:lnTo>
                    <a:pt x="11698" y="494183"/>
                  </a:lnTo>
                  <a:lnTo>
                    <a:pt x="16724" y="454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64"/>
            <p:cNvSpPr/>
            <p:nvPr>
              <p:custDataLst>
                <p:tags r:id="rId52"/>
              </p:custDataLst>
            </p:nvPr>
          </p:nvSpPr>
          <p:spPr>
            <a:xfrm>
              <a:off x="485775" y="3924300"/>
              <a:ext cx="19051" cy="352426"/>
            </a:xfrm>
            <a:custGeom>
              <a:avLst/>
              <a:gdLst/>
              <a:ahLst/>
              <a:cxnLst/>
              <a:rect l="0" t="0" r="0" b="0"/>
              <a:pathLst>
                <a:path w="19051" h="3524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201" y="22390"/>
                  </a:lnTo>
                  <a:lnTo>
                    <a:pt x="9409" y="67804"/>
                  </a:lnTo>
                  <a:lnTo>
                    <a:pt x="10560" y="113661"/>
                  </a:lnTo>
                  <a:lnTo>
                    <a:pt x="15006" y="156209"/>
                  </a:lnTo>
                  <a:lnTo>
                    <a:pt x="11619" y="197155"/>
                  </a:lnTo>
                  <a:lnTo>
                    <a:pt x="10146" y="241273"/>
                  </a:lnTo>
                  <a:lnTo>
                    <a:pt x="9709" y="280568"/>
                  </a:lnTo>
                  <a:lnTo>
                    <a:pt x="9549" y="327636"/>
                  </a:lnTo>
                  <a:lnTo>
                    <a:pt x="1905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65"/>
            <p:cNvSpPr/>
            <p:nvPr>
              <p:custDataLst>
                <p:tags r:id="rId53"/>
              </p:custDataLst>
            </p:nvPr>
          </p:nvSpPr>
          <p:spPr>
            <a:xfrm>
              <a:off x="457200" y="38576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66"/>
            <p:cNvSpPr/>
            <p:nvPr>
              <p:custDataLst>
                <p:tags r:id="rId54"/>
              </p:custDataLst>
            </p:nvPr>
          </p:nvSpPr>
          <p:spPr>
            <a:xfrm>
              <a:off x="590669" y="3762375"/>
              <a:ext cx="18932" cy="504826"/>
            </a:xfrm>
            <a:custGeom>
              <a:avLst/>
              <a:gdLst/>
              <a:ahLst/>
              <a:cxnLst/>
              <a:rect l="0" t="0" r="0" b="0"/>
              <a:pathLst>
                <a:path w="18932" h="504826">
                  <a:moveTo>
                    <a:pt x="18931" y="0"/>
                  </a:moveTo>
                  <a:lnTo>
                    <a:pt x="18931" y="0"/>
                  </a:lnTo>
                  <a:lnTo>
                    <a:pt x="18931" y="42999"/>
                  </a:lnTo>
                  <a:lnTo>
                    <a:pt x="18931" y="82812"/>
                  </a:lnTo>
                  <a:lnTo>
                    <a:pt x="18931" y="122962"/>
                  </a:lnTo>
                  <a:lnTo>
                    <a:pt x="18931" y="167314"/>
                  </a:lnTo>
                  <a:lnTo>
                    <a:pt x="18931" y="201362"/>
                  </a:lnTo>
                  <a:lnTo>
                    <a:pt x="18931" y="234133"/>
                  </a:lnTo>
                  <a:lnTo>
                    <a:pt x="16109" y="269159"/>
                  </a:lnTo>
                  <a:lnTo>
                    <a:pt x="12385" y="305893"/>
                  </a:lnTo>
                  <a:lnTo>
                    <a:pt x="10730" y="343386"/>
                  </a:lnTo>
                  <a:lnTo>
                    <a:pt x="9994" y="378394"/>
                  </a:lnTo>
                  <a:lnTo>
                    <a:pt x="6758" y="425031"/>
                  </a:lnTo>
                  <a:lnTo>
                    <a:pt x="1239" y="468602"/>
                  </a:lnTo>
                  <a:lnTo>
                    <a:pt x="0" y="500669"/>
                  </a:lnTo>
                  <a:lnTo>
                    <a:pt x="1019" y="502055"/>
                  </a:lnTo>
                  <a:lnTo>
                    <a:pt x="9406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67"/>
            <p:cNvSpPr/>
            <p:nvPr>
              <p:custDataLst>
                <p:tags r:id="rId55"/>
              </p:custDataLst>
            </p:nvPr>
          </p:nvSpPr>
          <p:spPr>
            <a:xfrm>
              <a:off x="574918" y="3790950"/>
              <a:ext cx="282333" cy="514351"/>
            </a:xfrm>
            <a:custGeom>
              <a:avLst/>
              <a:gdLst/>
              <a:ahLst/>
              <a:cxnLst/>
              <a:rect l="0" t="0" r="0" b="0"/>
              <a:pathLst>
                <a:path w="282333" h="514351">
                  <a:moveTo>
                    <a:pt x="263282" y="0"/>
                  </a:moveTo>
                  <a:lnTo>
                    <a:pt x="263282" y="0"/>
                  </a:lnTo>
                  <a:lnTo>
                    <a:pt x="262224" y="15209"/>
                  </a:lnTo>
                  <a:lnTo>
                    <a:pt x="247035" y="53137"/>
                  </a:lnTo>
                  <a:lnTo>
                    <a:pt x="228989" y="96966"/>
                  </a:lnTo>
                  <a:lnTo>
                    <a:pt x="204438" y="133858"/>
                  </a:lnTo>
                  <a:lnTo>
                    <a:pt x="177055" y="171601"/>
                  </a:lnTo>
                  <a:lnTo>
                    <a:pt x="146011" y="209595"/>
                  </a:lnTo>
                  <a:lnTo>
                    <a:pt x="102652" y="255302"/>
                  </a:lnTo>
                  <a:lnTo>
                    <a:pt x="63513" y="286242"/>
                  </a:lnTo>
                  <a:lnTo>
                    <a:pt x="20280" y="309577"/>
                  </a:lnTo>
                  <a:lnTo>
                    <a:pt x="8525" y="312215"/>
                  </a:lnTo>
                  <a:lnTo>
                    <a:pt x="4544" y="311860"/>
                  </a:lnTo>
                  <a:lnTo>
                    <a:pt x="1890" y="310565"/>
                  </a:lnTo>
                  <a:lnTo>
                    <a:pt x="121" y="308643"/>
                  </a:lnTo>
                  <a:lnTo>
                    <a:pt x="0" y="306304"/>
                  </a:lnTo>
                  <a:lnTo>
                    <a:pt x="2687" y="300882"/>
                  </a:lnTo>
                  <a:lnTo>
                    <a:pt x="20640" y="282232"/>
                  </a:lnTo>
                  <a:lnTo>
                    <a:pt x="47391" y="267260"/>
                  </a:lnTo>
                  <a:lnTo>
                    <a:pt x="94098" y="250521"/>
                  </a:lnTo>
                  <a:lnTo>
                    <a:pt x="111889" y="249984"/>
                  </a:lnTo>
                  <a:lnTo>
                    <a:pt x="140814" y="256691"/>
                  </a:lnTo>
                  <a:lnTo>
                    <a:pt x="182333" y="277384"/>
                  </a:lnTo>
                  <a:lnTo>
                    <a:pt x="204725" y="298441"/>
                  </a:lnTo>
                  <a:lnTo>
                    <a:pt x="236638" y="343317"/>
                  </a:lnTo>
                  <a:lnTo>
                    <a:pt x="252884" y="383905"/>
                  </a:lnTo>
                  <a:lnTo>
                    <a:pt x="266285" y="427317"/>
                  </a:lnTo>
                  <a:lnTo>
                    <a:pt x="279487" y="473256"/>
                  </a:lnTo>
                  <a:lnTo>
                    <a:pt x="282332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68"/>
            <p:cNvSpPr/>
            <p:nvPr>
              <p:custDataLst>
                <p:tags r:id="rId56"/>
              </p:custDataLst>
            </p:nvPr>
          </p:nvSpPr>
          <p:spPr>
            <a:xfrm>
              <a:off x="849477" y="4001242"/>
              <a:ext cx="360199" cy="365005"/>
            </a:xfrm>
            <a:custGeom>
              <a:avLst/>
              <a:gdLst/>
              <a:ahLst/>
              <a:cxnLst/>
              <a:rect l="0" t="0" r="0" b="0"/>
              <a:pathLst>
                <a:path w="360199" h="365005">
                  <a:moveTo>
                    <a:pt x="45873" y="113558"/>
                  </a:moveTo>
                  <a:lnTo>
                    <a:pt x="45873" y="113558"/>
                  </a:lnTo>
                  <a:lnTo>
                    <a:pt x="91011" y="113558"/>
                  </a:lnTo>
                  <a:lnTo>
                    <a:pt x="136685" y="113558"/>
                  </a:lnTo>
                  <a:lnTo>
                    <a:pt x="177895" y="114616"/>
                  </a:lnTo>
                  <a:lnTo>
                    <a:pt x="221408" y="121759"/>
                  </a:lnTo>
                  <a:lnTo>
                    <a:pt x="232544" y="125317"/>
                  </a:lnTo>
                  <a:lnTo>
                    <a:pt x="244763" y="130448"/>
                  </a:lnTo>
                  <a:lnTo>
                    <a:pt x="259856" y="132482"/>
                  </a:lnTo>
                  <a:lnTo>
                    <a:pt x="261553" y="131465"/>
                  </a:lnTo>
                  <a:lnTo>
                    <a:pt x="262685" y="129730"/>
                  </a:lnTo>
                  <a:lnTo>
                    <a:pt x="263439" y="127514"/>
                  </a:lnTo>
                  <a:lnTo>
                    <a:pt x="262884" y="126037"/>
                  </a:lnTo>
                  <a:lnTo>
                    <a:pt x="261455" y="125052"/>
                  </a:lnTo>
                  <a:lnTo>
                    <a:pt x="259444" y="124396"/>
                  </a:lnTo>
                  <a:lnTo>
                    <a:pt x="251558" y="118415"/>
                  </a:lnTo>
                  <a:lnTo>
                    <a:pt x="248414" y="112894"/>
                  </a:lnTo>
                  <a:lnTo>
                    <a:pt x="227731" y="67924"/>
                  </a:lnTo>
                  <a:lnTo>
                    <a:pt x="196778" y="22215"/>
                  </a:lnTo>
                  <a:lnTo>
                    <a:pt x="183850" y="11930"/>
                  </a:lnTo>
                  <a:lnTo>
                    <a:pt x="168580" y="4890"/>
                  </a:lnTo>
                  <a:lnTo>
                    <a:pt x="129987" y="0"/>
                  </a:lnTo>
                  <a:lnTo>
                    <a:pt x="97489" y="4534"/>
                  </a:lnTo>
                  <a:lnTo>
                    <a:pt x="79044" y="15361"/>
                  </a:lnTo>
                  <a:lnTo>
                    <a:pt x="37816" y="58333"/>
                  </a:lnTo>
                  <a:lnTo>
                    <a:pt x="21731" y="93902"/>
                  </a:lnTo>
                  <a:lnTo>
                    <a:pt x="6147" y="137485"/>
                  </a:lnTo>
                  <a:lnTo>
                    <a:pt x="588" y="182854"/>
                  </a:lnTo>
                  <a:lnTo>
                    <a:pt x="0" y="223578"/>
                  </a:lnTo>
                  <a:lnTo>
                    <a:pt x="7116" y="262456"/>
                  </a:lnTo>
                  <a:lnTo>
                    <a:pt x="22160" y="298669"/>
                  </a:lnTo>
                  <a:lnTo>
                    <a:pt x="41081" y="323746"/>
                  </a:lnTo>
                  <a:lnTo>
                    <a:pt x="66325" y="343523"/>
                  </a:lnTo>
                  <a:lnTo>
                    <a:pt x="106122" y="360224"/>
                  </a:lnTo>
                  <a:lnTo>
                    <a:pt x="129800" y="365004"/>
                  </a:lnTo>
                  <a:lnTo>
                    <a:pt x="166931" y="361745"/>
                  </a:lnTo>
                  <a:lnTo>
                    <a:pt x="205802" y="354076"/>
                  </a:lnTo>
                  <a:lnTo>
                    <a:pt x="248247" y="345101"/>
                  </a:lnTo>
                  <a:lnTo>
                    <a:pt x="294928" y="329765"/>
                  </a:lnTo>
                  <a:lnTo>
                    <a:pt x="339544" y="311723"/>
                  </a:lnTo>
                  <a:lnTo>
                    <a:pt x="360198" y="30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969"/>
            <p:cNvSpPr/>
            <p:nvPr>
              <p:custDataLst>
                <p:tags r:id="rId57"/>
              </p:custDataLst>
            </p:nvPr>
          </p:nvSpPr>
          <p:spPr>
            <a:xfrm>
              <a:off x="211135" y="4391025"/>
              <a:ext cx="576748" cy="379451"/>
            </a:xfrm>
            <a:custGeom>
              <a:avLst/>
              <a:gdLst/>
              <a:ahLst/>
              <a:cxnLst/>
              <a:rect l="0" t="0" r="0" b="0"/>
              <a:pathLst>
                <a:path w="576748" h="379451">
                  <a:moveTo>
                    <a:pt x="198440" y="0"/>
                  </a:moveTo>
                  <a:lnTo>
                    <a:pt x="198440" y="0"/>
                  </a:lnTo>
                  <a:lnTo>
                    <a:pt x="198440" y="18314"/>
                  </a:lnTo>
                  <a:lnTo>
                    <a:pt x="201262" y="26837"/>
                  </a:lnTo>
                  <a:lnTo>
                    <a:pt x="203496" y="30591"/>
                  </a:lnTo>
                  <a:lnTo>
                    <a:pt x="206641" y="45988"/>
                  </a:lnTo>
                  <a:lnTo>
                    <a:pt x="212905" y="87742"/>
                  </a:lnTo>
                  <a:lnTo>
                    <a:pt x="217455" y="114052"/>
                  </a:lnTo>
                  <a:lnTo>
                    <a:pt x="201241" y="96981"/>
                  </a:lnTo>
                  <a:lnTo>
                    <a:pt x="162943" y="50620"/>
                  </a:lnTo>
                  <a:lnTo>
                    <a:pt x="144296" y="31697"/>
                  </a:lnTo>
                  <a:lnTo>
                    <a:pt x="128867" y="24671"/>
                  </a:lnTo>
                  <a:lnTo>
                    <a:pt x="109311" y="22606"/>
                  </a:lnTo>
                  <a:lnTo>
                    <a:pt x="70666" y="28453"/>
                  </a:lnTo>
                  <a:lnTo>
                    <a:pt x="39226" y="43120"/>
                  </a:lnTo>
                  <a:lnTo>
                    <a:pt x="23256" y="54795"/>
                  </a:lnTo>
                  <a:lnTo>
                    <a:pt x="11925" y="72684"/>
                  </a:lnTo>
                  <a:lnTo>
                    <a:pt x="4419" y="94746"/>
                  </a:lnTo>
                  <a:lnTo>
                    <a:pt x="194" y="132024"/>
                  </a:lnTo>
                  <a:lnTo>
                    <a:pt x="0" y="175055"/>
                  </a:lnTo>
                  <a:lnTo>
                    <a:pt x="6176" y="215087"/>
                  </a:lnTo>
                  <a:lnTo>
                    <a:pt x="15766" y="252701"/>
                  </a:lnTo>
                  <a:lnTo>
                    <a:pt x="37434" y="291569"/>
                  </a:lnTo>
                  <a:lnTo>
                    <a:pt x="58659" y="313227"/>
                  </a:lnTo>
                  <a:lnTo>
                    <a:pt x="85057" y="330228"/>
                  </a:lnTo>
                  <a:lnTo>
                    <a:pt x="103597" y="337268"/>
                  </a:lnTo>
                  <a:lnTo>
                    <a:pt x="131886" y="340173"/>
                  </a:lnTo>
                  <a:lnTo>
                    <a:pt x="160376" y="333743"/>
                  </a:lnTo>
                  <a:lnTo>
                    <a:pt x="207970" y="312244"/>
                  </a:lnTo>
                  <a:lnTo>
                    <a:pt x="255591" y="277519"/>
                  </a:lnTo>
                  <a:lnTo>
                    <a:pt x="281343" y="254736"/>
                  </a:lnTo>
                  <a:lnTo>
                    <a:pt x="299557" y="227878"/>
                  </a:lnTo>
                  <a:lnTo>
                    <a:pt x="325154" y="181939"/>
                  </a:lnTo>
                  <a:lnTo>
                    <a:pt x="336056" y="159976"/>
                  </a:lnTo>
                  <a:lnTo>
                    <a:pt x="341007" y="117194"/>
                  </a:lnTo>
                  <a:lnTo>
                    <a:pt x="341254" y="107228"/>
                  </a:lnTo>
                  <a:lnTo>
                    <a:pt x="340216" y="106411"/>
                  </a:lnTo>
                  <a:lnTo>
                    <a:pt x="333699" y="105259"/>
                  </a:lnTo>
                  <a:lnTo>
                    <a:pt x="328052" y="104990"/>
                  </a:lnTo>
                  <a:lnTo>
                    <a:pt x="326123" y="105977"/>
                  </a:lnTo>
                  <a:lnTo>
                    <a:pt x="324837" y="107693"/>
                  </a:lnTo>
                  <a:lnTo>
                    <a:pt x="316058" y="129697"/>
                  </a:lnTo>
                  <a:lnTo>
                    <a:pt x="313031" y="176003"/>
                  </a:lnTo>
                  <a:lnTo>
                    <a:pt x="315620" y="217779"/>
                  </a:lnTo>
                  <a:lnTo>
                    <a:pt x="326009" y="256919"/>
                  </a:lnTo>
                  <a:lnTo>
                    <a:pt x="339311" y="295225"/>
                  </a:lnTo>
                  <a:lnTo>
                    <a:pt x="362231" y="337837"/>
                  </a:lnTo>
                  <a:lnTo>
                    <a:pt x="377734" y="358216"/>
                  </a:lnTo>
                  <a:lnTo>
                    <a:pt x="395733" y="372602"/>
                  </a:lnTo>
                  <a:lnTo>
                    <a:pt x="419528" y="378512"/>
                  </a:lnTo>
                  <a:lnTo>
                    <a:pt x="449467" y="379450"/>
                  </a:lnTo>
                  <a:lnTo>
                    <a:pt x="475665" y="372192"/>
                  </a:lnTo>
                  <a:lnTo>
                    <a:pt x="510140" y="351312"/>
                  </a:lnTo>
                  <a:lnTo>
                    <a:pt x="544169" y="318412"/>
                  </a:lnTo>
                  <a:lnTo>
                    <a:pt x="567024" y="277346"/>
                  </a:lnTo>
                  <a:lnTo>
                    <a:pt x="575761" y="247982"/>
                  </a:lnTo>
                  <a:lnTo>
                    <a:pt x="576747" y="227689"/>
                  </a:lnTo>
                  <a:lnTo>
                    <a:pt x="570293" y="193523"/>
                  </a:lnTo>
                  <a:lnTo>
                    <a:pt x="552508" y="152997"/>
                  </a:lnTo>
                  <a:lnTo>
                    <a:pt x="548785" y="143273"/>
                  </a:lnTo>
                  <a:lnTo>
                    <a:pt x="533360" y="126824"/>
                  </a:lnTo>
                  <a:lnTo>
                    <a:pt x="490939" y="93528"/>
                  </a:lnTo>
                  <a:lnTo>
                    <a:pt x="464318" y="81805"/>
                  </a:lnTo>
                  <a:lnTo>
                    <a:pt x="422463" y="76938"/>
                  </a:lnTo>
                  <a:lnTo>
                    <a:pt x="397109" y="81475"/>
                  </a:lnTo>
                  <a:lnTo>
                    <a:pt x="374545" y="94579"/>
                  </a:lnTo>
                  <a:lnTo>
                    <a:pt x="354453" y="111867"/>
                  </a:lnTo>
                  <a:lnTo>
                    <a:pt x="340151" y="135451"/>
                  </a:lnTo>
                  <a:lnTo>
                    <a:pt x="326896" y="171865"/>
                  </a:lnTo>
                  <a:lnTo>
                    <a:pt x="322875" y="219130"/>
                  </a:lnTo>
                  <a:lnTo>
                    <a:pt x="33179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70"/>
            <p:cNvSpPr/>
            <p:nvPr>
              <p:custDataLst>
                <p:tags r:id="rId58"/>
              </p:custDataLst>
            </p:nvPr>
          </p:nvSpPr>
          <p:spPr>
            <a:xfrm>
              <a:off x="762000" y="4498441"/>
              <a:ext cx="381001" cy="273585"/>
            </a:xfrm>
            <a:custGeom>
              <a:avLst/>
              <a:gdLst/>
              <a:ahLst/>
              <a:cxnLst/>
              <a:rect l="0" t="0" r="0" b="0"/>
              <a:pathLst>
                <a:path w="381001" h="273585">
                  <a:moveTo>
                    <a:pt x="0" y="25934"/>
                  </a:moveTo>
                  <a:lnTo>
                    <a:pt x="0" y="25934"/>
                  </a:lnTo>
                  <a:lnTo>
                    <a:pt x="5057" y="30990"/>
                  </a:lnTo>
                  <a:lnTo>
                    <a:pt x="7539" y="36295"/>
                  </a:lnTo>
                  <a:lnTo>
                    <a:pt x="16868" y="59049"/>
                  </a:lnTo>
                  <a:lnTo>
                    <a:pt x="35012" y="104566"/>
                  </a:lnTo>
                  <a:lnTo>
                    <a:pt x="44820" y="148044"/>
                  </a:lnTo>
                  <a:lnTo>
                    <a:pt x="52127" y="187520"/>
                  </a:lnTo>
                  <a:lnTo>
                    <a:pt x="66850" y="227900"/>
                  </a:lnTo>
                  <a:lnTo>
                    <a:pt x="76252" y="249465"/>
                  </a:lnTo>
                  <a:lnTo>
                    <a:pt x="85561" y="263806"/>
                  </a:lnTo>
                  <a:lnTo>
                    <a:pt x="85676" y="258928"/>
                  </a:lnTo>
                  <a:lnTo>
                    <a:pt x="77520" y="223348"/>
                  </a:lnTo>
                  <a:lnTo>
                    <a:pt x="76461" y="180797"/>
                  </a:lnTo>
                  <a:lnTo>
                    <a:pt x="76252" y="137898"/>
                  </a:lnTo>
                  <a:lnTo>
                    <a:pt x="79037" y="98619"/>
                  </a:lnTo>
                  <a:lnTo>
                    <a:pt x="89460" y="53109"/>
                  </a:lnTo>
                  <a:lnTo>
                    <a:pt x="98591" y="35632"/>
                  </a:lnTo>
                  <a:lnTo>
                    <a:pt x="104849" y="30244"/>
                  </a:lnTo>
                  <a:lnTo>
                    <a:pt x="111158" y="27849"/>
                  </a:lnTo>
                  <a:lnTo>
                    <a:pt x="117490" y="26785"/>
                  </a:lnTo>
                  <a:lnTo>
                    <a:pt x="123831" y="29135"/>
                  </a:lnTo>
                  <a:lnTo>
                    <a:pt x="136526" y="39267"/>
                  </a:lnTo>
                  <a:lnTo>
                    <a:pt x="160632" y="76053"/>
                  </a:lnTo>
                  <a:lnTo>
                    <a:pt x="175557" y="122727"/>
                  </a:lnTo>
                  <a:lnTo>
                    <a:pt x="187801" y="166190"/>
                  </a:lnTo>
                  <a:lnTo>
                    <a:pt x="190359" y="179287"/>
                  </a:lnTo>
                  <a:lnTo>
                    <a:pt x="198543" y="199848"/>
                  </a:lnTo>
                  <a:lnTo>
                    <a:pt x="199586" y="209874"/>
                  </a:lnTo>
                  <a:lnTo>
                    <a:pt x="200791" y="212061"/>
                  </a:lnTo>
                  <a:lnTo>
                    <a:pt x="202652" y="213519"/>
                  </a:lnTo>
                  <a:lnTo>
                    <a:pt x="208187" y="215858"/>
                  </a:lnTo>
                  <a:lnTo>
                    <a:pt x="208642" y="214991"/>
                  </a:lnTo>
                  <a:lnTo>
                    <a:pt x="209430" y="198070"/>
                  </a:lnTo>
                  <a:lnTo>
                    <a:pt x="204039" y="166005"/>
                  </a:lnTo>
                  <a:lnTo>
                    <a:pt x="208148" y="122825"/>
                  </a:lnTo>
                  <a:lnTo>
                    <a:pt x="214330" y="78352"/>
                  </a:lnTo>
                  <a:lnTo>
                    <a:pt x="225742" y="37464"/>
                  </a:lnTo>
                  <a:lnTo>
                    <a:pt x="231916" y="21886"/>
                  </a:lnTo>
                  <a:lnTo>
                    <a:pt x="241010" y="10729"/>
                  </a:lnTo>
                  <a:lnTo>
                    <a:pt x="252107" y="3301"/>
                  </a:lnTo>
                  <a:lnTo>
                    <a:pt x="264095" y="0"/>
                  </a:lnTo>
                  <a:lnTo>
                    <a:pt x="273656" y="1355"/>
                  </a:lnTo>
                  <a:lnTo>
                    <a:pt x="282492" y="6543"/>
                  </a:lnTo>
                  <a:lnTo>
                    <a:pt x="298308" y="21365"/>
                  </a:lnTo>
                  <a:lnTo>
                    <a:pt x="322120" y="61681"/>
                  </a:lnTo>
                  <a:lnTo>
                    <a:pt x="337698" y="102728"/>
                  </a:lnTo>
                  <a:lnTo>
                    <a:pt x="342417" y="138176"/>
                  </a:lnTo>
                  <a:lnTo>
                    <a:pt x="352957" y="185258"/>
                  </a:lnTo>
                  <a:lnTo>
                    <a:pt x="361824" y="227537"/>
                  </a:lnTo>
                  <a:lnTo>
                    <a:pt x="369203" y="246652"/>
                  </a:lnTo>
                  <a:lnTo>
                    <a:pt x="381000" y="27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71"/>
            <p:cNvSpPr/>
            <p:nvPr>
              <p:custDataLst>
                <p:tags r:id="rId59"/>
              </p:custDataLst>
            </p:nvPr>
          </p:nvSpPr>
          <p:spPr>
            <a:xfrm>
              <a:off x="1143000" y="4524851"/>
              <a:ext cx="236183" cy="244743"/>
            </a:xfrm>
            <a:custGeom>
              <a:avLst/>
              <a:gdLst/>
              <a:ahLst/>
              <a:cxnLst/>
              <a:rect l="0" t="0" r="0" b="0"/>
              <a:pathLst>
                <a:path w="236183" h="244743">
                  <a:moveTo>
                    <a:pt x="0" y="66199"/>
                  </a:moveTo>
                  <a:lnTo>
                    <a:pt x="0" y="66199"/>
                  </a:lnTo>
                  <a:lnTo>
                    <a:pt x="0" y="71255"/>
                  </a:lnTo>
                  <a:lnTo>
                    <a:pt x="1058" y="72745"/>
                  </a:lnTo>
                  <a:lnTo>
                    <a:pt x="2822" y="73738"/>
                  </a:lnTo>
                  <a:lnTo>
                    <a:pt x="13183" y="75135"/>
                  </a:lnTo>
                  <a:lnTo>
                    <a:pt x="55874" y="80664"/>
                  </a:lnTo>
                  <a:lnTo>
                    <a:pt x="97154" y="85402"/>
                  </a:lnTo>
                  <a:lnTo>
                    <a:pt x="138234" y="92609"/>
                  </a:lnTo>
                  <a:lnTo>
                    <a:pt x="180560" y="94489"/>
                  </a:lnTo>
                  <a:lnTo>
                    <a:pt x="224960" y="94767"/>
                  </a:lnTo>
                  <a:lnTo>
                    <a:pt x="236182" y="94773"/>
                  </a:lnTo>
                  <a:lnTo>
                    <a:pt x="232493" y="94774"/>
                  </a:lnTo>
                  <a:lnTo>
                    <a:pt x="227508" y="91952"/>
                  </a:lnTo>
                  <a:lnTo>
                    <a:pt x="201255" y="67328"/>
                  </a:lnTo>
                  <a:lnTo>
                    <a:pt x="195280" y="58587"/>
                  </a:lnTo>
                  <a:lnTo>
                    <a:pt x="191566" y="51174"/>
                  </a:lnTo>
                  <a:lnTo>
                    <a:pt x="186388" y="44352"/>
                  </a:lnTo>
                  <a:lnTo>
                    <a:pt x="163787" y="25326"/>
                  </a:lnTo>
                  <a:lnTo>
                    <a:pt x="156403" y="16283"/>
                  </a:lnTo>
                  <a:lnTo>
                    <a:pt x="134753" y="4945"/>
                  </a:lnTo>
                  <a:lnTo>
                    <a:pt x="122006" y="1130"/>
                  </a:lnTo>
                  <a:lnTo>
                    <a:pt x="106470" y="0"/>
                  </a:lnTo>
                  <a:lnTo>
                    <a:pt x="97415" y="2558"/>
                  </a:lnTo>
                  <a:lnTo>
                    <a:pt x="63207" y="24484"/>
                  </a:lnTo>
                  <a:lnTo>
                    <a:pt x="48200" y="40251"/>
                  </a:lnTo>
                  <a:lnTo>
                    <a:pt x="21255" y="85595"/>
                  </a:lnTo>
                  <a:lnTo>
                    <a:pt x="13001" y="113926"/>
                  </a:lnTo>
                  <a:lnTo>
                    <a:pt x="11270" y="151944"/>
                  </a:lnTo>
                  <a:lnTo>
                    <a:pt x="22873" y="194495"/>
                  </a:lnTo>
                  <a:lnTo>
                    <a:pt x="36999" y="214867"/>
                  </a:lnTo>
                  <a:lnTo>
                    <a:pt x="54589" y="229253"/>
                  </a:lnTo>
                  <a:lnTo>
                    <a:pt x="93647" y="242536"/>
                  </a:lnTo>
                  <a:lnTo>
                    <a:pt x="125467" y="244742"/>
                  </a:lnTo>
                  <a:lnTo>
                    <a:pt x="180975" y="23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972"/>
            <p:cNvSpPr/>
            <p:nvPr>
              <p:custDataLst>
                <p:tags r:id="rId60"/>
              </p:custDataLst>
            </p:nvPr>
          </p:nvSpPr>
          <p:spPr>
            <a:xfrm>
              <a:off x="1447800" y="4477813"/>
              <a:ext cx="171451" cy="320506"/>
            </a:xfrm>
            <a:custGeom>
              <a:avLst/>
              <a:gdLst/>
              <a:ahLst/>
              <a:cxnLst/>
              <a:rect l="0" t="0" r="0" b="0"/>
              <a:pathLst>
                <a:path w="171451" h="320506">
                  <a:moveTo>
                    <a:pt x="171450" y="46562"/>
                  </a:moveTo>
                  <a:lnTo>
                    <a:pt x="171450" y="46562"/>
                  </a:lnTo>
                  <a:lnTo>
                    <a:pt x="171450" y="41506"/>
                  </a:lnTo>
                  <a:lnTo>
                    <a:pt x="170392" y="40016"/>
                  </a:lnTo>
                  <a:lnTo>
                    <a:pt x="168628" y="39023"/>
                  </a:lnTo>
                  <a:lnTo>
                    <a:pt x="166394" y="38361"/>
                  </a:lnTo>
                  <a:lnTo>
                    <a:pt x="164904" y="36861"/>
                  </a:lnTo>
                  <a:lnTo>
                    <a:pt x="160691" y="28636"/>
                  </a:lnTo>
                  <a:lnTo>
                    <a:pt x="148036" y="15380"/>
                  </a:lnTo>
                  <a:lnTo>
                    <a:pt x="125380" y="4317"/>
                  </a:lnTo>
                  <a:lnTo>
                    <a:pt x="101280" y="0"/>
                  </a:lnTo>
                  <a:lnTo>
                    <a:pt x="82455" y="310"/>
                  </a:lnTo>
                  <a:lnTo>
                    <a:pt x="69808" y="4134"/>
                  </a:lnTo>
                  <a:lnTo>
                    <a:pt x="43383" y="23874"/>
                  </a:lnTo>
                  <a:lnTo>
                    <a:pt x="9554" y="61331"/>
                  </a:lnTo>
                  <a:lnTo>
                    <a:pt x="7428" y="66991"/>
                  </a:lnTo>
                  <a:lnTo>
                    <a:pt x="7069" y="71823"/>
                  </a:lnTo>
                  <a:lnTo>
                    <a:pt x="22639" y="115482"/>
                  </a:lnTo>
                  <a:lnTo>
                    <a:pt x="34403" y="130462"/>
                  </a:lnTo>
                  <a:lnTo>
                    <a:pt x="76968" y="170343"/>
                  </a:lnTo>
                  <a:lnTo>
                    <a:pt x="123926" y="209945"/>
                  </a:lnTo>
                  <a:lnTo>
                    <a:pt x="162670" y="252507"/>
                  </a:lnTo>
                  <a:lnTo>
                    <a:pt x="168849" y="281972"/>
                  </a:lnTo>
                  <a:lnTo>
                    <a:pt x="167472" y="296886"/>
                  </a:lnTo>
                  <a:lnTo>
                    <a:pt x="165623" y="302345"/>
                  </a:lnTo>
                  <a:lnTo>
                    <a:pt x="155102" y="311232"/>
                  </a:lnTo>
                  <a:lnTo>
                    <a:pt x="140901" y="317652"/>
                  </a:lnTo>
                  <a:lnTo>
                    <a:pt x="127534" y="320505"/>
                  </a:lnTo>
                  <a:lnTo>
                    <a:pt x="94101" y="314732"/>
                  </a:lnTo>
                  <a:lnTo>
                    <a:pt x="56923" y="300578"/>
                  </a:lnTo>
                  <a:lnTo>
                    <a:pt x="0" y="25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973"/>
            <p:cNvSpPr/>
            <p:nvPr>
              <p:custDataLst>
                <p:tags r:id="rId61"/>
              </p:custDataLst>
            </p:nvPr>
          </p:nvSpPr>
          <p:spPr>
            <a:xfrm>
              <a:off x="333540" y="4914900"/>
              <a:ext cx="180811" cy="380816"/>
            </a:xfrm>
            <a:custGeom>
              <a:avLst/>
              <a:gdLst/>
              <a:ahLst/>
              <a:cxnLst/>
              <a:rect l="0" t="0" r="0" b="0"/>
              <a:pathLst>
                <a:path w="180811" h="380816">
                  <a:moveTo>
                    <a:pt x="56985" y="0"/>
                  </a:moveTo>
                  <a:lnTo>
                    <a:pt x="56985" y="0"/>
                  </a:lnTo>
                  <a:lnTo>
                    <a:pt x="56985" y="44654"/>
                  </a:lnTo>
                  <a:lnTo>
                    <a:pt x="51929" y="85138"/>
                  </a:lnTo>
                  <a:lnTo>
                    <a:pt x="48784" y="124239"/>
                  </a:lnTo>
                  <a:lnTo>
                    <a:pt x="42796" y="164282"/>
                  </a:lnTo>
                  <a:lnTo>
                    <a:pt x="34319" y="208014"/>
                  </a:lnTo>
                  <a:lnTo>
                    <a:pt x="25104" y="249429"/>
                  </a:lnTo>
                  <a:lnTo>
                    <a:pt x="15671" y="288511"/>
                  </a:lnTo>
                  <a:lnTo>
                    <a:pt x="4061" y="330981"/>
                  </a:lnTo>
                  <a:lnTo>
                    <a:pt x="0" y="373876"/>
                  </a:lnTo>
                  <a:lnTo>
                    <a:pt x="2062" y="376250"/>
                  </a:lnTo>
                  <a:lnTo>
                    <a:pt x="9997" y="378889"/>
                  </a:lnTo>
                  <a:lnTo>
                    <a:pt x="44620" y="380815"/>
                  </a:lnTo>
                  <a:lnTo>
                    <a:pt x="86440" y="370615"/>
                  </a:lnTo>
                  <a:lnTo>
                    <a:pt x="132426" y="352349"/>
                  </a:lnTo>
                  <a:lnTo>
                    <a:pt x="18081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74"/>
            <p:cNvSpPr/>
            <p:nvPr>
              <p:custDataLst>
                <p:tags r:id="rId62"/>
              </p:custDataLst>
            </p:nvPr>
          </p:nvSpPr>
          <p:spPr>
            <a:xfrm>
              <a:off x="238125" y="5038725"/>
              <a:ext cx="247651" cy="47626"/>
            </a:xfrm>
            <a:custGeom>
              <a:avLst/>
              <a:gdLst/>
              <a:ahLst/>
              <a:cxnLst/>
              <a:rect l="0" t="0" r="0" b="0"/>
              <a:pathLst>
                <a:path w="247651" h="47626">
                  <a:moveTo>
                    <a:pt x="0" y="47625"/>
                  </a:moveTo>
                  <a:lnTo>
                    <a:pt x="0" y="47625"/>
                  </a:lnTo>
                  <a:lnTo>
                    <a:pt x="46135" y="28327"/>
                  </a:lnTo>
                  <a:lnTo>
                    <a:pt x="61779" y="23174"/>
                  </a:lnTo>
                  <a:lnTo>
                    <a:pt x="103494" y="17042"/>
                  </a:lnTo>
                  <a:lnTo>
                    <a:pt x="147679" y="5954"/>
                  </a:lnTo>
                  <a:lnTo>
                    <a:pt x="191684" y="117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975"/>
            <p:cNvSpPr/>
            <p:nvPr>
              <p:custDataLst>
                <p:tags r:id="rId63"/>
              </p:custDataLst>
            </p:nvPr>
          </p:nvSpPr>
          <p:spPr>
            <a:xfrm>
              <a:off x="523878" y="5029773"/>
              <a:ext cx="188877" cy="245155"/>
            </a:xfrm>
            <a:custGeom>
              <a:avLst/>
              <a:gdLst/>
              <a:ahLst/>
              <a:cxnLst/>
              <a:rect l="0" t="0" r="0" b="0"/>
              <a:pathLst>
                <a:path w="188877" h="245155">
                  <a:moveTo>
                    <a:pt x="19047" y="28002"/>
                  </a:moveTo>
                  <a:lnTo>
                    <a:pt x="19047" y="28002"/>
                  </a:lnTo>
                  <a:lnTo>
                    <a:pt x="13991" y="28002"/>
                  </a:lnTo>
                  <a:lnTo>
                    <a:pt x="12501" y="29060"/>
                  </a:lnTo>
                  <a:lnTo>
                    <a:pt x="11508" y="30824"/>
                  </a:lnTo>
                  <a:lnTo>
                    <a:pt x="903" y="63397"/>
                  </a:lnTo>
                  <a:lnTo>
                    <a:pt x="32" y="107549"/>
                  </a:lnTo>
                  <a:lnTo>
                    <a:pt x="0" y="148388"/>
                  </a:lnTo>
                  <a:lnTo>
                    <a:pt x="8198" y="189874"/>
                  </a:lnTo>
                  <a:lnTo>
                    <a:pt x="19243" y="206727"/>
                  </a:lnTo>
                  <a:lnTo>
                    <a:pt x="45331" y="234059"/>
                  </a:lnTo>
                  <a:lnTo>
                    <a:pt x="61525" y="242749"/>
                  </a:lnTo>
                  <a:lnTo>
                    <a:pt x="73557" y="245154"/>
                  </a:lnTo>
                  <a:lnTo>
                    <a:pt x="85960" y="243400"/>
                  </a:lnTo>
                  <a:lnTo>
                    <a:pt x="98528" y="238035"/>
                  </a:lnTo>
                  <a:lnTo>
                    <a:pt x="135473" y="211833"/>
                  </a:lnTo>
                  <a:lnTo>
                    <a:pt x="165980" y="168257"/>
                  </a:lnTo>
                  <a:lnTo>
                    <a:pt x="182292" y="135294"/>
                  </a:lnTo>
                  <a:lnTo>
                    <a:pt x="188876" y="95174"/>
                  </a:lnTo>
                  <a:lnTo>
                    <a:pt x="188718" y="76907"/>
                  </a:lnTo>
                  <a:lnTo>
                    <a:pt x="177145" y="41289"/>
                  </a:lnTo>
                  <a:lnTo>
                    <a:pt x="168335" y="31085"/>
                  </a:lnTo>
                  <a:lnTo>
                    <a:pt x="131871" y="5958"/>
                  </a:lnTo>
                  <a:lnTo>
                    <a:pt x="118933" y="2330"/>
                  </a:lnTo>
                  <a:lnTo>
                    <a:pt x="94869" y="0"/>
                  </a:lnTo>
                  <a:lnTo>
                    <a:pt x="60010" y="7678"/>
                  </a:lnTo>
                  <a:lnTo>
                    <a:pt x="47483" y="16853"/>
                  </a:lnTo>
                  <a:lnTo>
                    <a:pt x="36977" y="30455"/>
                  </a:lnTo>
                  <a:lnTo>
                    <a:pt x="19047" y="6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976"/>
            <p:cNvSpPr/>
            <p:nvPr>
              <p:custDataLst>
                <p:tags r:id="rId64"/>
              </p:custDataLst>
            </p:nvPr>
          </p:nvSpPr>
          <p:spPr>
            <a:xfrm>
              <a:off x="973501" y="5010311"/>
              <a:ext cx="226650" cy="199865"/>
            </a:xfrm>
            <a:custGeom>
              <a:avLst/>
              <a:gdLst/>
              <a:ahLst/>
              <a:cxnLst/>
              <a:rect l="0" t="0" r="0" b="0"/>
              <a:pathLst>
                <a:path w="226650" h="199865">
                  <a:moveTo>
                    <a:pt x="226649" y="28414"/>
                  </a:moveTo>
                  <a:lnTo>
                    <a:pt x="226649" y="28414"/>
                  </a:lnTo>
                  <a:lnTo>
                    <a:pt x="221593" y="23358"/>
                  </a:lnTo>
                  <a:lnTo>
                    <a:pt x="219110" y="18053"/>
                  </a:lnTo>
                  <a:lnTo>
                    <a:pt x="217516" y="6024"/>
                  </a:lnTo>
                  <a:lnTo>
                    <a:pt x="216327" y="3963"/>
                  </a:lnTo>
                  <a:lnTo>
                    <a:pt x="214476" y="2588"/>
                  </a:lnTo>
                  <a:lnTo>
                    <a:pt x="208539" y="1061"/>
                  </a:lnTo>
                  <a:lnTo>
                    <a:pt x="181487" y="0"/>
                  </a:lnTo>
                  <a:lnTo>
                    <a:pt x="138980" y="13110"/>
                  </a:lnTo>
                  <a:lnTo>
                    <a:pt x="101660" y="32346"/>
                  </a:lnTo>
                  <a:lnTo>
                    <a:pt x="57909" y="59687"/>
                  </a:lnTo>
                  <a:lnTo>
                    <a:pt x="35776" y="80131"/>
                  </a:lnTo>
                  <a:lnTo>
                    <a:pt x="11274" y="125944"/>
                  </a:lnTo>
                  <a:lnTo>
                    <a:pt x="2438" y="145624"/>
                  </a:lnTo>
                  <a:lnTo>
                    <a:pt x="0" y="158471"/>
                  </a:lnTo>
                  <a:lnTo>
                    <a:pt x="1738" y="168414"/>
                  </a:lnTo>
                  <a:lnTo>
                    <a:pt x="3683" y="172548"/>
                  </a:lnTo>
                  <a:lnTo>
                    <a:pt x="11489" y="179962"/>
                  </a:lnTo>
                  <a:lnTo>
                    <a:pt x="20956" y="185727"/>
                  </a:lnTo>
                  <a:lnTo>
                    <a:pt x="33294" y="188972"/>
                  </a:lnTo>
                  <a:lnTo>
                    <a:pt x="56953" y="190159"/>
                  </a:lnTo>
                  <a:lnTo>
                    <a:pt x="72534" y="185229"/>
                  </a:lnTo>
                  <a:lnTo>
                    <a:pt x="117503" y="146486"/>
                  </a:lnTo>
                  <a:lnTo>
                    <a:pt x="143436" y="107841"/>
                  </a:lnTo>
                  <a:lnTo>
                    <a:pt x="163091" y="61493"/>
                  </a:lnTo>
                  <a:lnTo>
                    <a:pt x="168233" y="42631"/>
                  </a:lnTo>
                  <a:lnTo>
                    <a:pt x="169450" y="20830"/>
                  </a:lnTo>
                  <a:lnTo>
                    <a:pt x="169495" y="40518"/>
                  </a:lnTo>
                  <a:lnTo>
                    <a:pt x="160856" y="86097"/>
                  </a:lnTo>
                  <a:lnTo>
                    <a:pt x="160026" y="133034"/>
                  </a:lnTo>
                  <a:lnTo>
                    <a:pt x="161039" y="163860"/>
                  </a:lnTo>
                  <a:lnTo>
                    <a:pt x="168617" y="180245"/>
                  </a:lnTo>
                  <a:lnTo>
                    <a:pt x="169499" y="199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77"/>
            <p:cNvSpPr/>
            <p:nvPr>
              <p:custDataLst>
                <p:tags r:id="rId65"/>
              </p:custDataLst>
            </p:nvPr>
          </p:nvSpPr>
          <p:spPr>
            <a:xfrm>
              <a:off x="276225" y="5391577"/>
              <a:ext cx="228601" cy="364612"/>
            </a:xfrm>
            <a:custGeom>
              <a:avLst/>
              <a:gdLst/>
              <a:ahLst/>
              <a:cxnLst/>
              <a:rect l="0" t="0" r="0" b="0"/>
              <a:pathLst>
                <a:path w="228601" h="364612">
                  <a:moveTo>
                    <a:pt x="228600" y="18623"/>
                  </a:moveTo>
                  <a:lnTo>
                    <a:pt x="228600" y="18623"/>
                  </a:lnTo>
                  <a:lnTo>
                    <a:pt x="223544" y="18623"/>
                  </a:lnTo>
                  <a:lnTo>
                    <a:pt x="222054" y="17565"/>
                  </a:lnTo>
                  <a:lnTo>
                    <a:pt x="221061" y="15801"/>
                  </a:lnTo>
                  <a:lnTo>
                    <a:pt x="220399" y="13567"/>
                  </a:lnTo>
                  <a:lnTo>
                    <a:pt x="217841" y="12077"/>
                  </a:lnTo>
                  <a:lnTo>
                    <a:pt x="205186" y="8922"/>
                  </a:lnTo>
                  <a:lnTo>
                    <a:pt x="190892" y="1733"/>
                  </a:lnTo>
                  <a:lnTo>
                    <a:pt x="172821" y="0"/>
                  </a:lnTo>
                  <a:lnTo>
                    <a:pt x="131128" y="9299"/>
                  </a:lnTo>
                  <a:lnTo>
                    <a:pt x="118698" y="16448"/>
                  </a:lnTo>
                  <a:lnTo>
                    <a:pt x="108312" y="26328"/>
                  </a:lnTo>
                  <a:lnTo>
                    <a:pt x="101761" y="36511"/>
                  </a:lnTo>
                  <a:lnTo>
                    <a:pt x="97179" y="59201"/>
                  </a:lnTo>
                  <a:lnTo>
                    <a:pt x="98930" y="71230"/>
                  </a:lnTo>
                  <a:lnTo>
                    <a:pt x="104294" y="81162"/>
                  </a:lnTo>
                  <a:lnTo>
                    <a:pt x="143218" y="126350"/>
                  </a:lnTo>
                  <a:lnTo>
                    <a:pt x="181005" y="173268"/>
                  </a:lnTo>
                  <a:lnTo>
                    <a:pt x="201324" y="209566"/>
                  </a:lnTo>
                  <a:lnTo>
                    <a:pt x="214471" y="247311"/>
                  </a:lnTo>
                  <a:lnTo>
                    <a:pt x="216653" y="274766"/>
                  </a:lnTo>
                  <a:lnTo>
                    <a:pt x="205622" y="312009"/>
                  </a:lnTo>
                  <a:lnTo>
                    <a:pt x="195104" y="335284"/>
                  </a:lnTo>
                  <a:lnTo>
                    <a:pt x="183374" y="349156"/>
                  </a:lnTo>
                  <a:lnTo>
                    <a:pt x="159814" y="362915"/>
                  </a:lnTo>
                  <a:lnTo>
                    <a:pt x="141937" y="364611"/>
                  </a:lnTo>
                  <a:lnTo>
                    <a:pt x="95126" y="359813"/>
                  </a:lnTo>
                  <a:lnTo>
                    <a:pt x="76145" y="351591"/>
                  </a:lnTo>
                  <a:lnTo>
                    <a:pt x="52665" y="330005"/>
                  </a:lnTo>
                  <a:lnTo>
                    <a:pt x="25768" y="293209"/>
                  </a:lnTo>
                  <a:lnTo>
                    <a:pt x="0" y="2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978"/>
            <p:cNvSpPr/>
            <p:nvPr>
              <p:custDataLst>
                <p:tags r:id="rId66"/>
              </p:custDataLst>
            </p:nvPr>
          </p:nvSpPr>
          <p:spPr>
            <a:xfrm>
              <a:off x="575537" y="5495925"/>
              <a:ext cx="148364" cy="238126"/>
            </a:xfrm>
            <a:custGeom>
              <a:avLst/>
              <a:gdLst/>
              <a:ahLst/>
              <a:cxnLst/>
              <a:rect l="0" t="0" r="0" b="0"/>
              <a:pathLst>
                <a:path w="148364" h="238126">
                  <a:moveTo>
                    <a:pt x="5488" y="0"/>
                  </a:moveTo>
                  <a:lnTo>
                    <a:pt x="5488" y="0"/>
                  </a:lnTo>
                  <a:lnTo>
                    <a:pt x="5488" y="41757"/>
                  </a:lnTo>
                  <a:lnTo>
                    <a:pt x="5488" y="78059"/>
                  </a:lnTo>
                  <a:lnTo>
                    <a:pt x="2666" y="115909"/>
                  </a:lnTo>
                  <a:lnTo>
                    <a:pt x="0" y="134065"/>
                  </a:lnTo>
                  <a:lnTo>
                    <a:pt x="4556" y="176013"/>
                  </a:lnTo>
                  <a:lnTo>
                    <a:pt x="5212" y="196321"/>
                  </a:lnTo>
                  <a:lnTo>
                    <a:pt x="7421" y="201789"/>
                  </a:lnTo>
                  <a:lnTo>
                    <a:pt x="26922" y="221646"/>
                  </a:lnTo>
                  <a:lnTo>
                    <a:pt x="36534" y="225509"/>
                  </a:lnTo>
                  <a:lnTo>
                    <a:pt x="42060" y="226540"/>
                  </a:lnTo>
                  <a:lnTo>
                    <a:pt x="53845" y="224862"/>
                  </a:lnTo>
                  <a:lnTo>
                    <a:pt x="78658" y="215162"/>
                  </a:lnTo>
                  <a:lnTo>
                    <a:pt x="88455" y="203577"/>
                  </a:lnTo>
                  <a:lnTo>
                    <a:pt x="117560" y="159415"/>
                  </a:lnTo>
                  <a:lnTo>
                    <a:pt x="125831" y="135428"/>
                  </a:lnTo>
                  <a:lnTo>
                    <a:pt x="129007" y="87893"/>
                  </a:lnTo>
                  <a:lnTo>
                    <a:pt x="128119" y="73989"/>
                  </a:lnTo>
                  <a:lnTo>
                    <a:pt x="117546" y="31453"/>
                  </a:lnTo>
                  <a:lnTo>
                    <a:pt x="110389" y="19265"/>
                  </a:lnTo>
                  <a:lnTo>
                    <a:pt x="110268" y="66120"/>
                  </a:lnTo>
                  <a:lnTo>
                    <a:pt x="110264" y="112309"/>
                  </a:lnTo>
                  <a:lnTo>
                    <a:pt x="111322" y="152007"/>
                  </a:lnTo>
                  <a:lnTo>
                    <a:pt x="118464" y="194917"/>
                  </a:lnTo>
                  <a:lnTo>
                    <a:pt x="121022" y="200853"/>
                  </a:lnTo>
                  <a:lnTo>
                    <a:pt x="148363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979"/>
            <p:cNvSpPr/>
            <p:nvPr>
              <p:custDataLst>
                <p:tags r:id="rId67"/>
              </p:custDataLst>
            </p:nvPr>
          </p:nvSpPr>
          <p:spPr>
            <a:xfrm>
              <a:off x="743280" y="5413618"/>
              <a:ext cx="199530" cy="365995"/>
            </a:xfrm>
            <a:custGeom>
              <a:avLst/>
              <a:gdLst/>
              <a:ahLst/>
              <a:cxnLst/>
              <a:rect l="0" t="0" r="0" b="0"/>
              <a:pathLst>
                <a:path w="199530" h="365995">
                  <a:moveTo>
                    <a:pt x="171120" y="234707"/>
                  </a:moveTo>
                  <a:lnTo>
                    <a:pt x="171120" y="234707"/>
                  </a:lnTo>
                  <a:lnTo>
                    <a:pt x="170062" y="205368"/>
                  </a:lnTo>
                  <a:lnTo>
                    <a:pt x="156931" y="166399"/>
                  </a:lnTo>
                  <a:lnTo>
                    <a:pt x="143397" y="155789"/>
                  </a:lnTo>
                  <a:lnTo>
                    <a:pt x="125982" y="150999"/>
                  </a:lnTo>
                  <a:lnTo>
                    <a:pt x="107416" y="149580"/>
                  </a:lnTo>
                  <a:lnTo>
                    <a:pt x="88510" y="154215"/>
                  </a:lnTo>
                  <a:lnTo>
                    <a:pt x="63158" y="166322"/>
                  </a:lnTo>
                  <a:lnTo>
                    <a:pt x="31418" y="194043"/>
                  </a:lnTo>
                  <a:lnTo>
                    <a:pt x="12370" y="227832"/>
                  </a:lnTo>
                  <a:lnTo>
                    <a:pt x="2179" y="271449"/>
                  </a:lnTo>
                  <a:lnTo>
                    <a:pt x="0" y="315197"/>
                  </a:lnTo>
                  <a:lnTo>
                    <a:pt x="4824" y="335697"/>
                  </a:lnTo>
                  <a:lnTo>
                    <a:pt x="12956" y="350120"/>
                  </a:lnTo>
                  <a:lnTo>
                    <a:pt x="27125" y="361096"/>
                  </a:lnTo>
                  <a:lnTo>
                    <a:pt x="44729" y="365994"/>
                  </a:lnTo>
                  <a:lnTo>
                    <a:pt x="57091" y="364318"/>
                  </a:lnTo>
                  <a:lnTo>
                    <a:pt x="102483" y="348679"/>
                  </a:lnTo>
                  <a:lnTo>
                    <a:pt x="109487" y="345613"/>
                  </a:lnTo>
                  <a:lnTo>
                    <a:pt x="129457" y="326129"/>
                  </a:lnTo>
                  <a:lnTo>
                    <a:pt x="158722" y="281828"/>
                  </a:lnTo>
                  <a:lnTo>
                    <a:pt x="173727" y="239076"/>
                  </a:lnTo>
                  <a:lnTo>
                    <a:pt x="186883" y="196412"/>
                  </a:lnTo>
                  <a:lnTo>
                    <a:pt x="195428" y="160684"/>
                  </a:lnTo>
                  <a:lnTo>
                    <a:pt x="198852" y="113507"/>
                  </a:lnTo>
                  <a:lnTo>
                    <a:pt x="199529" y="73301"/>
                  </a:lnTo>
                  <a:lnTo>
                    <a:pt x="191479" y="25791"/>
                  </a:lnTo>
                  <a:lnTo>
                    <a:pt x="189370" y="4547"/>
                  </a:lnTo>
                  <a:lnTo>
                    <a:pt x="187520" y="1892"/>
                  </a:lnTo>
                  <a:lnTo>
                    <a:pt x="185229" y="122"/>
                  </a:lnTo>
                  <a:lnTo>
                    <a:pt x="183701" y="0"/>
                  </a:lnTo>
                  <a:lnTo>
                    <a:pt x="182682" y="978"/>
                  </a:lnTo>
                  <a:lnTo>
                    <a:pt x="175991" y="15207"/>
                  </a:lnTo>
                  <a:lnTo>
                    <a:pt x="176107" y="26379"/>
                  </a:lnTo>
                  <a:lnTo>
                    <a:pt x="177620" y="32322"/>
                  </a:lnTo>
                  <a:lnTo>
                    <a:pt x="172708" y="76548"/>
                  </a:lnTo>
                  <a:lnTo>
                    <a:pt x="171590" y="111997"/>
                  </a:lnTo>
                  <a:lnTo>
                    <a:pt x="171259" y="149313"/>
                  </a:lnTo>
                  <a:lnTo>
                    <a:pt x="171161" y="187180"/>
                  </a:lnTo>
                  <a:lnTo>
                    <a:pt x="176185" y="232845"/>
                  </a:lnTo>
                  <a:lnTo>
                    <a:pt x="179764" y="278985"/>
                  </a:lnTo>
                  <a:lnTo>
                    <a:pt x="190170" y="33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980"/>
            <p:cNvSpPr/>
            <p:nvPr>
              <p:custDataLst>
                <p:tags r:id="rId68"/>
              </p:custDataLst>
            </p:nvPr>
          </p:nvSpPr>
          <p:spPr>
            <a:xfrm>
              <a:off x="975984" y="5534226"/>
              <a:ext cx="128917" cy="246713"/>
            </a:xfrm>
            <a:custGeom>
              <a:avLst/>
              <a:gdLst/>
              <a:ahLst/>
              <a:cxnLst/>
              <a:rect l="0" t="0" r="0" b="0"/>
              <a:pathLst>
                <a:path w="128917" h="246713">
                  <a:moveTo>
                    <a:pt x="100341" y="75999"/>
                  </a:moveTo>
                  <a:lnTo>
                    <a:pt x="100341" y="75999"/>
                  </a:lnTo>
                  <a:lnTo>
                    <a:pt x="110454" y="70943"/>
                  </a:lnTo>
                  <a:lnTo>
                    <a:pt x="113433" y="67336"/>
                  </a:lnTo>
                  <a:lnTo>
                    <a:pt x="117626" y="53206"/>
                  </a:lnTo>
                  <a:lnTo>
                    <a:pt x="119159" y="35068"/>
                  </a:lnTo>
                  <a:lnTo>
                    <a:pt x="111170" y="7503"/>
                  </a:lnTo>
                  <a:lnTo>
                    <a:pt x="109677" y="4935"/>
                  </a:lnTo>
                  <a:lnTo>
                    <a:pt x="107623" y="3223"/>
                  </a:lnTo>
                  <a:lnTo>
                    <a:pt x="105196" y="2082"/>
                  </a:lnTo>
                  <a:lnTo>
                    <a:pt x="79309" y="0"/>
                  </a:lnTo>
                  <a:lnTo>
                    <a:pt x="63888" y="4915"/>
                  </a:lnTo>
                  <a:lnTo>
                    <a:pt x="35383" y="22195"/>
                  </a:lnTo>
                  <a:lnTo>
                    <a:pt x="26315" y="34094"/>
                  </a:lnTo>
                  <a:lnTo>
                    <a:pt x="9611" y="71264"/>
                  </a:lnTo>
                  <a:lnTo>
                    <a:pt x="3162" y="112850"/>
                  </a:lnTo>
                  <a:lnTo>
                    <a:pt x="0" y="132594"/>
                  </a:lnTo>
                  <a:lnTo>
                    <a:pt x="3772" y="171140"/>
                  </a:lnTo>
                  <a:lnTo>
                    <a:pt x="7522" y="196970"/>
                  </a:lnTo>
                  <a:lnTo>
                    <a:pt x="18271" y="224660"/>
                  </a:lnTo>
                  <a:lnTo>
                    <a:pt x="27177" y="234851"/>
                  </a:lnTo>
                  <a:lnTo>
                    <a:pt x="38190" y="241850"/>
                  </a:lnTo>
                  <a:lnTo>
                    <a:pt x="63712" y="246712"/>
                  </a:lnTo>
                  <a:lnTo>
                    <a:pt x="79493" y="242174"/>
                  </a:lnTo>
                  <a:lnTo>
                    <a:pt x="97574" y="229070"/>
                  </a:lnTo>
                  <a:lnTo>
                    <a:pt x="128916" y="19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981"/>
            <p:cNvSpPr/>
            <p:nvPr>
              <p:custDataLst>
                <p:tags r:id="rId69"/>
              </p:custDataLst>
            </p:nvPr>
          </p:nvSpPr>
          <p:spPr>
            <a:xfrm>
              <a:off x="2047875" y="5286375"/>
              <a:ext cx="28576" cy="428626"/>
            </a:xfrm>
            <a:custGeom>
              <a:avLst/>
              <a:gdLst/>
              <a:ahLst/>
              <a:cxnLst/>
              <a:rect l="0" t="0" r="0" b="0"/>
              <a:pathLst>
                <a:path w="28576" h="428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1759" y="60242"/>
                  </a:lnTo>
                  <a:lnTo>
                    <a:pt x="17610" y="95861"/>
                  </a:lnTo>
                  <a:lnTo>
                    <a:pt x="18766" y="134529"/>
                  </a:lnTo>
                  <a:lnTo>
                    <a:pt x="18966" y="170623"/>
                  </a:lnTo>
                  <a:lnTo>
                    <a:pt x="17967" y="214362"/>
                  </a:lnTo>
                  <a:lnTo>
                    <a:pt x="12497" y="259776"/>
                  </a:lnTo>
                  <a:lnTo>
                    <a:pt x="10406" y="299456"/>
                  </a:lnTo>
                  <a:lnTo>
                    <a:pt x="12521" y="341844"/>
                  </a:lnTo>
                  <a:lnTo>
                    <a:pt x="18190" y="388269"/>
                  </a:lnTo>
                  <a:lnTo>
                    <a:pt x="19854" y="404909"/>
                  </a:lnTo>
                  <a:lnTo>
                    <a:pt x="2857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982"/>
            <p:cNvSpPr/>
            <p:nvPr>
              <p:custDataLst>
                <p:tags r:id="rId70"/>
              </p:custDataLst>
            </p:nvPr>
          </p:nvSpPr>
          <p:spPr>
            <a:xfrm>
              <a:off x="1743075" y="5412505"/>
              <a:ext cx="231589" cy="273622"/>
            </a:xfrm>
            <a:custGeom>
              <a:avLst/>
              <a:gdLst/>
              <a:ahLst/>
              <a:cxnLst/>
              <a:rect l="0" t="0" r="0" b="0"/>
              <a:pathLst>
                <a:path w="231589" h="273622">
                  <a:moveTo>
                    <a:pt x="190500" y="45320"/>
                  </a:moveTo>
                  <a:lnTo>
                    <a:pt x="190500" y="45320"/>
                  </a:lnTo>
                  <a:lnTo>
                    <a:pt x="190500" y="40264"/>
                  </a:lnTo>
                  <a:lnTo>
                    <a:pt x="191558" y="38774"/>
                  </a:lnTo>
                  <a:lnTo>
                    <a:pt x="193322" y="37781"/>
                  </a:lnTo>
                  <a:lnTo>
                    <a:pt x="195556" y="37119"/>
                  </a:lnTo>
                  <a:lnTo>
                    <a:pt x="197046" y="35619"/>
                  </a:lnTo>
                  <a:lnTo>
                    <a:pt x="198701" y="31131"/>
                  </a:lnTo>
                  <a:lnTo>
                    <a:pt x="198084" y="28452"/>
                  </a:lnTo>
                  <a:lnTo>
                    <a:pt x="192312" y="16549"/>
                  </a:lnTo>
                  <a:lnTo>
                    <a:pt x="191708" y="13439"/>
                  </a:lnTo>
                  <a:lnTo>
                    <a:pt x="182570" y="7162"/>
                  </a:lnTo>
                  <a:lnTo>
                    <a:pt x="162398" y="500"/>
                  </a:lnTo>
                  <a:lnTo>
                    <a:pt x="149435" y="0"/>
                  </a:lnTo>
                  <a:lnTo>
                    <a:pt x="104787" y="9527"/>
                  </a:lnTo>
                  <a:lnTo>
                    <a:pt x="88551" y="17429"/>
                  </a:lnTo>
                  <a:lnTo>
                    <a:pt x="73583" y="29580"/>
                  </a:lnTo>
                  <a:lnTo>
                    <a:pt x="69745" y="35855"/>
                  </a:lnTo>
                  <a:lnTo>
                    <a:pt x="67585" y="48160"/>
                  </a:lnTo>
                  <a:lnTo>
                    <a:pt x="67282" y="53564"/>
                  </a:lnTo>
                  <a:lnTo>
                    <a:pt x="69767" y="62390"/>
                  </a:lnTo>
                  <a:lnTo>
                    <a:pt x="71911" y="66225"/>
                  </a:lnTo>
                  <a:lnTo>
                    <a:pt x="117451" y="103255"/>
                  </a:lnTo>
                  <a:lnTo>
                    <a:pt x="164187" y="135922"/>
                  </a:lnTo>
                  <a:lnTo>
                    <a:pt x="208912" y="178262"/>
                  </a:lnTo>
                  <a:lnTo>
                    <a:pt x="220908" y="192247"/>
                  </a:lnTo>
                  <a:lnTo>
                    <a:pt x="229768" y="209046"/>
                  </a:lnTo>
                  <a:lnTo>
                    <a:pt x="231588" y="224273"/>
                  </a:lnTo>
                  <a:lnTo>
                    <a:pt x="228870" y="237038"/>
                  </a:lnTo>
                  <a:lnTo>
                    <a:pt x="224134" y="246239"/>
                  </a:lnTo>
                  <a:lnTo>
                    <a:pt x="210461" y="262426"/>
                  </a:lnTo>
                  <a:lnTo>
                    <a:pt x="199019" y="268811"/>
                  </a:lnTo>
                  <a:lnTo>
                    <a:pt x="175032" y="272406"/>
                  </a:lnTo>
                  <a:lnTo>
                    <a:pt x="134058" y="273621"/>
                  </a:lnTo>
                  <a:lnTo>
                    <a:pt x="95390" y="266257"/>
                  </a:lnTo>
                  <a:lnTo>
                    <a:pt x="67775" y="256597"/>
                  </a:lnTo>
                  <a:lnTo>
                    <a:pt x="32313" y="228861"/>
                  </a:lnTo>
                  <a:lnTo>
                    <a:pt x="0" y="188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983"/>
            <p:cNvSpPr/>
            <p:nvPr>
              <p:custDataLst>
                <p:tags r:id="rId71"/>
              </p:custDataLst>
            </p:nvPr>
          </p:nvSpPr>
          <p:spPr>
            <a:xfrm>
              <a:off x="1429142" y="5477185"/>
              <a:ext cx="199065" cy="228291"/>
            </a:xfrm>
            <a:custGeom>
              <a:avLst/>
              <a:gdLst/>
              <a:ahLst/>
              <a:cxnLst/>
              <a:rect l="0" t="0" r="0" b="0"/>
              <a:pathLst>
                <a:path w="199065" h="228291">
                  <a:moveTo>
                    <a:pt x="9133" y="28265"/>
                  </a:moveTo>
                  <a:lnTo>
                    <a:pt x="9133" y="28265"/>
                  </a:lnTo>
                  <a:lnTo>
                    <a:pt x="4077" y="28265"/>
                  </a:lnTo>
                  <a:lnTo>
                    <a:pt x="2587" y="29323"/>
                  </a:lnTo>
                  <a:lnTo>
                    <a:pt x="1594" y="31087"/>
                  </a:lnTo>
                  <a:lnTo>
                    <a:pt x="0" y="41522"/>
                  </a:lnTo>
                  <a:lnTo>
                    <a:pt x="8560" y="85684"/>
                  </a:lnTo>
                  <a:lnTo>
                    <a:pt x="11905" y="129183"/>
                  </a:lnTo>
                  <a:lnTo>
                    <a:pt x="18065" y="176668"/>
                  </a:lnTo>
                  <a:lnTo>
                    <a:pt x="18263" y="181175"/>
                  </a:lnTo>
                  <a:lnTo>
                    <a:pt x="19453" y="184180"/>
                  </a:lnTo>
                  <a:lnTo>
                    <a:pt x="21305" y="186183"/>
                  </a:lnTo>
                  <a:lnTo>
                    <a:pt x="23597" y="187519"/>
                  </a:lnTo>
                  <a:lnTo>
                    <a:pt x="25126" y="189468"/>
                  </a:lnTo>
                  <a:lnTo>
                    <a:pt x="27780" y="198156"/>
                  </a:lnTo>
                  <a:lnTo>
                    <a:pt x="28148" y="191377"/>
                  </a:lnTo>
                  <a:lnTo>
                    <a:pt x="28173" y="185486"/>
                  </a:lnTo>
                  <a:lnTo>
                    <a:pt x="19981" y="149517"/>
                  </a:lnTo>
                  <a:lnTo>
                    <a:pt x="19050" y="107583"/>
                  </a:lnTo>
                  <a:lnTo>
                    <a:pt x="23831" y="75168"/>
                  </a:lnTo>
                  <a:lnTo>
                    <a:pt x="41474" y="39764"/>
                  </a:lnTo>
                  <a:lnTo>
                    <a:pt x="64649" y="11605"/>
                  </a:lnTo>
                  <a:lnTo>
                    <a:pt x="76493" y="4985"/>
                  </a:lnTo>
                  <a:lnTo>
                    <a:pt x="101102" y="387"/>
                  </a:lnTo>
                  <a:lnTo>
                    <a:pt x="112097" y="0"/>
                  </a:lnTo>
                  <a:lnTo>
                    <a:pt x="124039" y="5472"/>
                  </a:lnTo>
                  <a:lnTo>
                    <a:pt x="135344" y="14960"/>
                  </a:lnTo>
                  <a:lnTo>
                    <a:pt x="168840" y="56990"/>
                  </a:lnTo>
                  <a:lnTo>
                    <a:pt x="186641" y="96214"/>
                  </a:lnTo>
                  <a:lnTo>
                    <a:pt x="196753" y="133292"/>
                  </a:lnTo>
                  <a:lnTo>
                    <a:pt x="199064" y="166133"/>
                  </a:lnTo>
                  <a:lnTo>
                    <a:pt x="191382" y="200847"/>
                  </a:lnTo>
                  <a:lnTo>
                    <a:pt x="187852" y="208332"/>
                  </a:lnTo>
                  <a:lnTo>
                    <a:pt x="183814" y="215187"/>
                  </a:lnTo>
                  <a:lnTo>
                    <a:pt x="182019" y="221761"/>
                  </a:lnTo>
                  <a:lnTo>
                    <a:pt x="180482" y="223938"/>
                  </a:lnTo>
                  <a:lnTo>
                    <a:pt x="178399" y="225389"/>
                  </a:lnTo>
                  <a:lnTo>
                    <a:pt x="171058" y="228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84"/>
            <p:cNvSpPr/>
            <p:nvPr>
              <p:custDataLst>
                <p:tags r:id="rId72"/>
              </p:custDataLst>
            </p:nvPr>
          </p:nvSpPr>
          <p:spPr>
            <a:xfrm>
              <a:off x="1152525" y="5505615"/>
              <a:ext cx="257176" cy="241413"/>
            </a:xfrm>
            <a:custGeom>
              <a:avLst/>
              <a:gdLst/>
              <a:ahLst/>
              <a:cxnLst/>
              <a:rect l="0" t="0" r="0" b="0"/>
              <a:pathLst>
                <a:path w="257176" h="241413">
                  <a:moveTo>
                    <a:pt x="0" y="95085"/>
                  </a:moveTo>
                  <a:lnTo>
                    <a:pt x="0" y="95085"/>
                  </a:lnTo>
                  <a:lnTo>
                    <a:pt x="8201" y="95085"/>
                  </a:lnTo>
                  <a:lnTo>
                    <a:pt x="14189" y="90029"/>
                  </a:lnTo>
                  <a:lnTo>
                    <a:pt x="22534" y="87546"/>
                  </a:lnTo>
                  <a:lnTo>
                    <a:pt x="63704" y="85676"/>
                  </a:lnTo>
                  <a:lnTo>
                    <a:pt x="109637" y="84524"/>
                  </a:lnTo>
                  <a:lnTo>
                    <a:pt x="156254" y="77362"/>
                  </a:lnTo>
                  <a:lnTo>
                    <a:pt x="183657" y="77355"/>
                  </a:lnTo>
                  <a:lnTo>
                    <a:pt x="228502" y="85550"/>
                  </a:lnTo>
                  <a:lnTo>
                    <a:pt x="233627" y="80501"/>
                  </a:lnTo>
                  <a:lnTo>
                    <a:pt x="234068" y="79012"/>
                  </a:lnTo>
                  <a:lnTo>
                    <a:pt x="233304" y="78020"/>
                  </a:lnTo>
                  <a:lnTo>
                    <a:pt x="231736" y="77358"/>
                  </a:lnTo>
                  <a:lnTo>
                    <a:pt x="230691" y="75859"/>
                  </a:lnTo>
                  <a:lnTo>
                    <a:pt x="221179" y="53320"/>
                  </a:lnTo>
                  <a:lnTo>
                    <a:pt x="183792" y="9374"/>
                  </a:lnTo>
                  <a:lnTo>
                    <a:pt x="182853" y="6194"/>
                  </a:lnTo>
                  <a:lnTo>
                    <a:pt x="180110" y="4074"/>
                  </a:lnTo>
                  <a:lnTo>
                    <a:pt x="167196" y="1092"/>
                  </a:lnTo>
                  <a:lnTo>
                    <a:pt x="149501" y="0"/>
                  </a:lnTo>
                  <a:lnTo>
                    <a:pt x="142998" y="2731"/>
                  </a:lnTo>
                  <a:lnTo>
                    <a:pt x="120086" y="23220"/>
                  </a:lnTo>
                  <a:lnTo>
                    <a:pt x="92862" y="63158"/>
                  </a:lnTo>
                  <a:lnTo>
                    <a:pt x="87840" y="87389"/>
                  </a:lnTo>
                  <a:lnTo>
                    <a:pt x="86004" y="133426"/>
                  </a:lnTo>
                  <a:lnTo>
                    <a:pt x="86820" y="173237"/>
                  </a:lnTo>
                  <a:lnTo>
                    <a:pt x="94399" y="194206"/>
                  </a:lnTo>
                  <a:lnTo>
                    <a:pt x="109579" y="217940"/>
                  </a:lnTo>
                  <a:lnTo>
                    <a:pt x="121374" y="228357"/>
                  </a:lnTo>
                  <a:lnTo>
                    <a:pt x="150028" y="240171"/>
                  </a:lnTo>
                  <a:lnTo>
                    <a:pt x="170396" y="241412"/>
                  </a:lnTo>
                  <a:lnTo>
                    <a:pt x="209342" y="233585"/>
                  </a:lnTo>
                  <a:lnTo>
                    <a:pt x="257175" y="19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85"/>
            <p:cNvSpPr/>
            <p:nvPr>
              <p:custDataLst>
                <p:tags r:id="rId73"/>
              </p:custDataLst>
            </p:nvPr>
          </p:nvSpPr>
          <p:spPr>
            <a:xfrm>
              <a:off x="1105292" y="5362575"/>
              <a:ext cx="28184" cy="371476"/>
            </a:xfrm>
            <a:custGeom>
              <a:avLst/>
              <a:gdLst/>
              <a:ahLst/>
              <a:cxnLst/>
              <a:rect l="0" t="0" r="0" b="0"/>
              <a:pathLst>
                <a:path w="28184" h="371476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7199" y="30073"/>
                  </a:lnTo>
                  <a:lnTo>
                    <a:pt x="8963" y="77168"/>
                  </a:lnTo>
                  <a:lnTo>
                    <a:pt x="9099" y="119547"/>
                  </a:lnTo>
                  <a:lnTo>
                    <a:pt x="14180" y="156189"/>
                  </a:lnTo>
                  <a:lnTo>
                    <a:pt x="17331" y="193857"/>
                  </a:lnTo>
                  <a:lnTo>
                    <a:pt x="18396" y="237965"/>
                  </a:lnTo>
                  <a:lnTo>
                    <a:pt x="21428" y="283523"/>
                  </a:lnTo>
                  <a:lnTo>
                    <a:pt x="27294" y="325477"/>
                  </a:lnTo>
                  <a:lnTo>
                    <a:pt x="28183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140"/>
          <p:cNvGrpSpPr/>
          <p:nvPr/>
        </p:nvGrpSpPr>
        <p:grpSpPr>
          <a:xfrm>
            <a:off x="9597859" y="2867362"/>
            <a:ext cx="1346367" cy="580689"/>
            <a:chOff x="9597859" y="2867362"/>
            <a:chExt cx="1346367" cy="580689"/>
          </a:xfrm>
        </p:grpSpPr>
        <p:sp>
          <p:nvSpPr>
            <p:cNvPr id="356" name="SMARTInkShape-986"/>
            <p:cNvSpPr/>
            <p:nvPr>
              <p:custDataLst>
                <p:tags r:id="rId41"/>
              </p:custDataLst>
            </p:nvPr>
          </p:nvSpPr>
          <p:spPr>
            <a:xfrm>
              <a:off x="10506075" y="3162300"/>
              <a:ext cx="142876" cy="285751"/>
            </a:xfrm>
            <a:custGeom>
              <a:avLst/>
              <a:gdLst/>
              <a:ahLst/>
              <a:cxnLst/>
              <a:rect l="0" t="0" r="0" b="0"/>
              <a:pathLst>
                <a:path w="142876" h="285751">
                  <a:moveTo>
                    <a:pt x="142875" y="0"/>
                  </a:moveTo>
                  <a:lnTo>
                    <a:pt x="142875" y="0"/>
                  </a:lnTo>
                  <a:lnTo>
                    <a:pt x="140053" y="38125"/>
                  </a:lnTo>
                  <a:lnTo>
                    <a:pt x="129691" y="73385"/>
                  </a:lnTo>
                  <a:lnTo>
                    <a:pt x="112284" y="113744"/>
                  </a:lnTo>
                  <a:lnTo>
                    <a:pt x="84504" y="159895"/>
                  </a:lnTo>
                  <a:lnTo>
                    <a:pt x="54714" y="206954"/>
                  </a:lnTo>
                  <a:lnTo>
                    <a:pt x="28682" y="242081"/>
                  </a:lnTo>
                  <a:lnTo>
                    <a:pt x="18836" y="26834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87"/>
            <p:cNvSpPr/>
            <p:nvPr>
              <p:custDataLst>
                <p:tags r:id="rId42"/>
              </p:custDataLst>
            </p:nvPr>
          </p:nvSpPr>
          <p:spPr>
            <a:xfrm>
              <a:off x="10468702" y="3095625"/>
              <a:ext cx="475524" cy="302376"/>
            </a:xfrm>
            <a:custGeom>
              <a:avLst/>
              <a:gdLst/>
              <a:ahLst/>
              <a:cxnLst/>
              <a:rect l="0" t="0" r="0" b="0"/>
              <a:pathLst>
                <a:path w="475524" h="302376">
                  <a:moveTo>
                    <a:pt x="8798" y="142875"/>
                  </a:moveTo>
                  <a:lnTo>
                    <a:pt x="8798" y="142875"/>
                  </a:lnTo>
                  <a:lnTo>
                    <a:pt x="8798" y="137819"/>
                  </a:lnTo>
                  <a:lnTo>
                    <a:pt x="9856" y="136329"/>
                  </a:lnTo>
                  <a:lnTo>
                    <a:pt x="11621" y="135336"/>
                  </a:lnTo>
                  <a:lnTo>
                    <a:pt x="13855" y="134674"/>
                  </a:lnTo>
                  <a:lnTo>
                    <a:pt x="26102" y="127065"/>
                  </a:lnTo>
                  <a:lnTo>
                    <a:pt x="69039" y="113654"/>
                  </a:lnTo>
                  <a:lnTo>
                    <a:pt x="115830" y="98015"/>
                  </a:lnTo>
                  <a:lnTo>
                    <a:pt x="160437" y="95614"/>
                  </a:lnTo>
                  <a:lnTo>
                    <a:pt x="181198" y="94299"/>
                  </a:lnTo>
                  <a:lnTo>
                    <a:pt x="205174" y="86617"/>
                  </a:lnTo>
                  <a:lnTo>
                    <a:pt x="227310" y="85735"/>
                  </a:lnTo>
                  <a:lnTo>
                    <a:pt x="222650" y="80672"/>
                  </a:lnTo>
                  <a:lnTo>
                    <a:pt x="217438" y="78187"/>
                  </a:lnTo>
                  <a:lnTo>
                    <a:pt x="214565" y="77525"/>
                  </a:lnTo>
                  <a:lnTo>
                    <a:pt x="201295" y="69916"/>
                  </a:lnTo>
                  <a:lnTo>
                    <a:pt x="154677" y="61745"/>
                  </a:lnTo>
                  <a:lnTo>
                    <a:pt x="130691" y="58512"/>
                  </a:lnTo>
                  <a:lnTo>
                    <a:pt x="100688" y="65023"/>
                  </a:lnTo>
                  <a:lnTo>
                    <a:pt x="61037" y="79575"/>
                  </a:lnTo>
                  <a:lnTo>
                    <a:pt x="40975" y="94016"/>
                  </a:lnTo>
                  <a:lnTo>
                    <a:pt x="16291" y="138555"/>
                  </a:lnTo>
                  <a:lnTo>
                    <a:pt x="2949" y="177299"/>
                  </a:lnTo>
                  <a:lnTo>
                    <a:pt x="0" y="210705"/>
                  </a:lnTo>
                  <a:lnTo>
                    <a:pt x="4545" y="233411"/>
                  </a:lnTo>
                  <a:lnTo>
                    <a:pt x="17651" y="253544"/>
                  </a:lnTo>
                  <a:lnTo>
                    <a:pt x="34939" y="272915"/>
                  </a:lnTo>
                  <a:lnTo>
                    <a:pt x="58524" y="287004"/>
                  </a:lnTo>
                  <a:lnTo>
                    <a:pt x="94938" y="300187"/>
                  </a:lnTo>
                  <a:lnTo>
                    <a:pt x="123221" y="302375"/>
                  </a:lnTo>
                  <a:lnTo>
                    <a:pt x="164044" y="294169"/>
                  </a:lnTo>
                  <a:lnTo>
                    <a:pt x="210923" y="278196"/>
                  </a:lnTo>
                  <a:lnTo>
                    <a:pt x="236962" y="261169"/>
                  </a:lnTo>
                  <a:lnTo>
                    <a:pt x="277298" y="215610"/>
                  </a:lnTo>
                  <a:lnTo>
                    <a:pt x="288967" y="189473"/>
                  </a:lnTo>
                  <a:lnTo>
                    <a:pt x="298870" y="142740"/>
                  </a:lnTo>
                  <a:lnTo>
                    <a:pt x="302531" y="114260"/>
                  </a:lnTo>
                  <a:lnTo>
                    <a:pt x="296331" y="69492"/>
                  </a:lnTo>
                  <a:lnTo>
                    <a:pt x="294579" y="38871"/>
                  </a:lnTo>
                  <a:lnTo>
                    <a:pt x="297371" y="85585"/>
                  </a:lnTo>
                  <a:lnTo>
                    <a:pt x="307805" y="131441"/>
                  </a:lnTo>
                  <a:lnTo>
                    <a:pt x="326604" y="171073"/>
                  </a:lnTo>
                  <a:lnTo>
                    <a:pt x="344971" y="213969"/>
                  </a:lnTo>
                  <a:lnTo>
                    <a:pt x="367551" y="259179"/>
                  </a:lnTo>
                  <a:lnTo>
                    <a:pt x="380108" y="276010"/>
                  </a:lnTo>
                  <a:lnTo>
                    <a:pt x="380259" y="254748"/>
                  </a:lnTo>
                  <a:lnTo>
                    <a:pt x="358814" y="208500"/>
                  </a:lnTo>
                  <a:lnTo>
                    <a:pt x="345500" y="164697"/>
                  </a:lnTo>
                  <a:lnTo>
                    <a:pt x="335501" y="124373"/>
                  </a:lnTo>
                  <a:lnTo>
                    <a:pt x="334082" y="77331"/>
                  </a:lnTo>
                  <a:lnTo>
                    <a:pt x="345956" y="41842"/>
                  </a:lnTo>
                  <a:lnTo>
                    <a:pt x="354791" y="31649"/>
                  </a:lnTo>
                  <a:lnTo>
                    <a:pt x="396329" y="6530"/>
                  </a:lnTo>
                  <a:lnTo>
                    <a:pt x="415252" y="1935"/>
                  </a:lnTo>
                  <a:lnTo>
                    <a:pt x="475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88"/>
            <p:cNvSpPr/>
            <p:nvPr>
              <p:custDataLst>
                <p:tags r:id="rId43"/>
              </p:custDataLst>
            </p:nvPr>
          </p:nvSpPr>
          <p:spPr>
            <a:xfrm>
              <a:off x="10239984" y="2996606"/>
              <a:ext cx="227992" cy="419448"/>
            </a:xfrm>
            <a:custGeom>
              <a:avLst/>
              <a:gdLst/>
              <a:ahLst/>
              <a:cxnLst/>
              <a:rect l="0" t="0" r="0" b="0"/>
              <a:pathLst>
                <a:path w="227992" h="419448">
                  <a:moveTo>
                    <a:pt x="189891" y="203794"/>
                  </a:moveTo>
                  <a:lnTo>
                    <a:pt x="189891" y="203794"/>
                  </a:lnTo>
                  <a:lnTo>
                    <a:pt x="198093" y="195593"/>
                  </a:lnTo>
                  <a:lnTo>
                    <a:pt x="197475" y="194093"/>
                  </a:lnTo>
                  <a:lnTo>
                    <a:pt x="185192" y="180114"/>
                  </a:lnTo>
                  <a:lnTo>
                    <a:pt x="171683" y="171613"/>
                  </a:lnTo>
                  <a:lnTo>
                    <a:pt x="154275" y="167448"/>
                  </a:lnTo>
                  <a:lnTo>
                    <a:pt x="116806" y="165848"/>
                  </a:lnTo>
                  <a:lnTo>
                    <a:pt x="97797" y="170796"/>
                  </a:lnTo>
                  <a:lnTo>
                    <a:pt x="58525" y="195359"/>
                  </a:lnTo>
                  <a:lnTo>
                    <a:pt x="31533" y="224941"/>
                  </a:lnTo>
                  <a:lnTo>
                    <a:pt x="9804" y="270745"/>
                  </a:lnTo>
                  <a:lnTo>
                    <a:pt x="2476" y="301948"/>
                  </a:lnTo>
                  <a:lnTo>
                    <a:pt x="0" y="345361"/>
                  </a:lnTo>
                  <a:lnTo>
                    <a:pt x="4628" y="374856"/>
                  </a:lnTo>
                  <a:lnTo>
                    <a:pt x="12654" y="388477"/>
                  </a:lnTo>
                  <a:lnTo>
                    <a:pt x="35055" y="410902"/>
                  </a:lnTo>
                  <a:lnTo>
                    <a:pt x="52989" y="417550"/>
                  </a:lnTo>
                  <a:lnTo>
                    <a:pt x="72954" y="419447"/>
                  </a:lnTo>
                  <a:lnTo>
                    <a:pt x="88883" y="416762"/>
                  </a:lnTo>
                  <a:lnTo>
                    <a:pt x="114807" y="404244"/>
                  </a:lnTo>
                  <a:lnTo>
                    <a:pt x="127594" y="393072"/>
                  </a:lnTo>
                  <a:lnTo>
                    <a:pt x="154484" y="353721"/>
                  </a:lnTo>
                  <a:lnTo>
                    <a:pt x="170119" y="307454"/>
                  </a:lnTo>
                  <a:lnTo>
                    <a:pt x="180152" y="270138"/>
                  </a:lnTo>
                  <a:lnTo>
                    <a:pt x="187005" y="232271"/>
                  </a:lnTo>
                  <a:lnTo>
                    <a:pt x="189037" y="191417"/>
                  </a:lnTo>
                  <a:lnTo>
                    <a:pt x="189638" y="148621"/>
                  </a:lnTo>
                  <a:lnTo>
                    <a:pt x="189841" y="101291"/>
                  </a:lnTo>
                  <a:lnTo>
                    <a:pt x="184820" y="55948"/>
                  </a:lnTo>
                  <a:lnTo>
                    <a:pt x="180187" y="21759"/>
                  </a:lnTo>
                  <a:lnTo>
                    <a:pt x="173022" y="8511"/>
                  </a:lnTo>
                  <a:lnTo>
                    <a:pt x="167225" y="1291"/>
                  </a:lnTo>
                  <a:lnTo>
                    <a:pt x="165255" y="0"/>
                  </a:lnTo>
                  <a:lnTo>
                    <a:pt x="163942" y="198"/>
                  </a:lnTo>
                  <a:lnTo>
                    <a:pt x="163067" y="1388"/>
                  </a:lnTo>
                  <a:lnTo>
                    <a:pt x="161835" y="8120"/>
                  </a:lnTo>
                  <a:lnTo>
                    <a:pt x="162476" y="28539"/>
                  </a:lnTo>
                  <a:lnTo>
                    <a:pt x="168875" y="64871"/>
                  </a:lnTo>
                  <a:lnTo>
                    <a:pt x="173080" y="103012"/>
                  </a:lnTo>
                  <a:lnTo>
                    <a:pt x="178206" y="147827"/>
                  </a:lnTo>
                  <a:lnTo>
                    <a:pt x="182549" y="194619"/>
                  </a:lnTo>
                  <a:lnTo>
                    <a:pt x="187716" y="241998"/>
                  </a:lnTo>
                  <a:lnTo>
                    <a:pt x="192069" y="289550"/>
                  </a:lnTo>
                  <a:lnTo>
                    <a:pt x="200061" y="331509"/>
                  </a:lnTo>
                  <a:lnTo>
                    <a:pt x="212243" y="374131"/>
                  </a:lnTo>
                  <a:lnTo>
                    <a:pt x="218295" y="397915"/>
                  </a:lnTo>
                  <a:lnTo>
                    <a:pt x="227991" y="41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89"/>
            <p:cNvSpPr/>
            <p:nvPr>
              <p:custDataLst>
                <p:tags r:id="rId44"/>
              </p:custDataLst>
            </p:nvPr>
          </p:nvSpPr>
          <p:spPr>
            <a:xfrm>
              <a:off x="10125075" y="3057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90"/>
            <p:cNvSpPr/>
            <p:nvPr>
              <p:custDataLst>
                <p:tags r:id="rId45"/>
              </p:custDataLst>
            </p:nvPr>
          </p:nvSpPr>
          <p:spPr>
            <a:xfrm>
              <a:off x="10086975" y="3143250"/>
              <a:ext cx="66676" cy="257176"/>
            </a:xfrm>
            <a:custGeom>
              <a:avLst/>
              <a:gdLst/>
              <a:ahLst/>
              <a:cxnLst/>
              <a:rect l="0" t="0" r="0" b="0"/>
              <a:pathLst>
                <a:path w="66676" h="257176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10361" y="60660"/>
                  </a:lnTo>
                  <a:lnTo>
                    <a:pt x="16247" y="94693"/>
                  </a:lnTo>
                  <a:lnTo>
                    <a:pt x="25510" y="137654"/>
                  </a:lnTo>
                  <a:lnTo>
                    <a:pt x="34958" y="177193"/>
                  </a:lnTo>
                  <a:lnTo>
                    <a:pt x="45518" y="214662"/>
                  </a:lnTo>
                  <a:lnTo>
                    <a:pt x="666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91"/>
            <p:cNvSpPr/>
            <p:nvPr>
              <p:custDataLst>
                <p:tags r:id="rId46"/>
              </p:custDataLst>
            </p:nvPr>
          </p:nvSpPr>
          <p:spPr>
            <a:xfrm>
              <a:off x="9597859" y="2867362"/>
              <a:ext cx="441492" cy="580689"/>
            </a:xfrm>
            <a:custGeom>
              <a:avLst/>
              <a:gdLst/>
              <a:ahLst/>
              <a:cxnLst/>
              <a:rect l="0" t="0" r="0" b="0"/>
              <a:pathLst>
                <a:path w="441492" h="580689">
                  <a:moveTo>
                    <a:pt x="22391" y="180638"/>
                  </a:moveTo>
                  <a:lnTo>
                    <a:pt x="22391" y="180638"/>
                  </a:lnTo>
                  <a:lnTo>
                    <a:pt x="17334" y="175582"/>
                  </a:lnTo>
                  <a:lnTo>
                    <a:pt x="9134" y="157268"/>
                  </a:lnTo>
                  <a:lnTo>
                    <a:pt x="0" y="116563"/>
                  </a:lnTo>
                  <a:lnTo>
                    <a:pt x="706" y="79455"/>
                  </a:lnTo>
                  <a:lnTo>
                    <a:pt x="7617" y="53409"/>
                  </a:lnTo>
                  <a:lnTo>
                    <a:pt x="27038" y="25645"/>
                  </a:lnTo>
                  <a:lnTo>
                    <a:pt x="38920" y="12622"/>
                  </a:lnTo>
                  <a:lnTo>
                    <a:pt x="54079" y="5422"/>
                  </a:lnTo>
                  <a:lnTo>
                    <a:pt x="97942" y="421"/>
                  </a:lnTo>
                  <a:lnTo>
                    <a:pt x="112767" y="0"/>
                  </a:lnTo>
                  <a:lnTo>
                    <a:pt x="143126" y="9876"/>
                  </a:lnTo>
                  <a:lnTo>
                    <a:pt x="183705" y="32176"/>
                  </a:lnTo>
                  <a:lnTo>
                    <a:pt x="222295" y="59786"/>
                  </a:lnTo>
                  <a:lnTo>
                    <a:pt x="262421" y="104829"/>
                  </a:lnTo>
                  <a:lnTo>
                    <a:pt x="280248" y="133129"/>
                  </a:lnTo>
                  <a:lnTo>
                    <a:pt x="287345" y="173958"/>
                  </a:lnTo>
                  <a:lnTo>
                    <a:pt x="285752" y="210056"/>
                  </a:lnTo>
                  <a:lnTo>
                    <a:pt x="275755" y="247563"/>
                  </a:lnTo>
                  <a:lnTo>
                    <a:pt x="256565" y="285487"/>
                  </a:lnTo>
                  <a:lnTo>
                    <a:pt x="227948" y="320713"/>
                  </a:lnTo>
                  <a:lnTo>
                    <a:pt x="185409" y="356003"/>
                  </a:lnTo>
                  <a:lnTo>
                    <a:pt x="139657" y="379506"/>
                  </a:lnTo>
                  <a:lnTo>
                    <a:pt x="98786" y="395328"/>
                  </a:lnTo>
                  <a:lnTo>
                    <a:pt x="84214" y="397764"/>
                  </a:lnTo>
                  <a:lnTo>
                    <a:pt x="79481" y="397355"/>
                  </a:lnTo>
                  <a:lnTo>
                    <a:pt x="76326" y="396024"/>
                  </a:lnTo>
                  <a:lnTo>
                    <a:pt x="74223" y="394079"/>
                  </a:lnTo>
                  <a:lnTo>
                    <a:pt x="73879" y="391724"/>
                  </a:lnTo>
                  <a:lnTo>
                    <a:pt x="76319" y="386284"/>
                  </a:lnTo>
                  <a:lnTo>
                    <a:pt x="94114" y="374169"/>
                  </a:lnTo>
                  <a:lnTo>
                    <a:pt x="112904" y="365804"/>
                  </a:lnTo>
                  <a:lnTo>
                    <a:pt x="156371" y="357108"/>
                  </a:lnTo>
                  <a:lnTo>
                    <a:pt x="201569" y="353080"/>
                  </a:lnTo>
                  <a:lnTo>
                    <a:pt x="238700" y="353440"/>
                  </a:lnTo>
                  <a:lnTo>
                    <a:pt x="275453" y="359779"/>
                  </a:lnTo>
                  <a:lnTo>
                    <a:pt x="316854" y="371403"/>
                  </a:lnTo>
                  <a:lnTo>
                    <a:pt x="335296" y="378664"/>
                  </a:lnTo>
                  <a:lnTo>
                    <a:pt x="376093" y="406636"/>
                  </a:lnTo>
                  <a:lnTo>
                    <a:pt x="388789" y="421840"/>
                  </a:lnTo>
                  <a:lnTo>
                    <a:pt x="405563" y="457471"/>
                  </a:lnTo>
                  <a:lnTo>
                    <a:pt x="414770" y="497029"/>
                  </a:lnTo>
                  <a:lnTo>
                    <a:pt x="423548" y="535256"/>
                  </a:lnTo>
                  <a:lnTo>
                    <a:pt x="441491" y="580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92"/>
            <p:cNvSpPr/>
            <p:nvPr>
              <p:custDataLst>
                <p:tags r:id="rId47"/>
              </p:custDataLst>
            </p:nvPr>
          </p:nvSpPr>
          <p:spPr>
            <a:xfrm>
              <a:off x="9686925" y="2952750"/>
              <a:ext cx="114301" cy="466726"/>
            </a:xfrm>
            <a:custGeom>
              <a:avLst/>
              <a:gdLst/>
              <a:ahLst/>
              <a:cxnLst/>
              <a:rect l="0" t="0" r="0" b="0"/>
              <a:pathLst>
                <a:path w="114301" h="466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28648" y="70603"/>
                  </a:lnTo>
                  <a:lnTo>
                    <a:pt x="38122" y="108761"/>
                  </a:lnTo>
                  <a:lnTo>
                    <a:pt x="47631" y="153581"/>
                  </a:lnTo>
                  <a:lnTo>
                    <a:pt x="53978" y="185733"/>
                  </a:lnTo>
                  <a:lnTo>
                    <a:pt x="60327" y="221190"/>
                  </a:lnTo>
                  <a:lnTo>
                    <a:pt x="66677" y="255293"/>
                  </a:lnTo>
                  <a:lnTo>
                    <a:pt x="73026" y="288088"/>
                  </a:lnTo>
                  <a:lnTo>
                    <a:pt x="81491" y="335244"/>
                  </a:lnTo>
                  <a:lnTo>
                    <a:pt x="85528" y="375439"/>
                  </a:lnTo>
                  <a:lnTo>
                    <a:pt x="98817" y="422836"/>
                  </a:lnTo>
                  <a:lnTo>
                    <a:pt x="113069" y="455597"/>
                  </a:lnTo>
                  <a:lnTo>
                    <a:pt x="11430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41"/>
          <p:cNvGrpSpPr/>
          <p:nvPr/>
        </p:nvGrpSpPr>
        <p:grpSpPr>
          <a:xfrm>
            <a:off x="9022110" y="3600450"/>
            <a:ext cx="1330959" cy="609601"/>
            <a:chOff x="9022110" y="3600450"/>
            <a:chExt cx="1330959" cy="609601"/>
          </a:xfrm>
        </p:grpSpPr>
        <p:sp>
          <p:nvSpPr>
            <p:cNvPr id="364" name="SMARTInkShape-993"/>
            <p:cNvSpPr/>
            <p:nvPr>
              <p:custDataLst>
                <p:tags r:id="rId34"/>
              </p:custDataLst>
            </p:nvPr>
          </p:nvSpPr>
          <p:spPr>
            <a:xfrm>
              <a:off x="10167979" y="3687615"/>
              <a:ext cx="185090" cy="250698"/>
            </a:xfrm>
            <a:custGeom>
              <a:avLst/>
              <a:gdLst/>
              <a:ahLst/>
              <a:cxnLst/>
              <a:rect l="0" t="0" r="0" b="0"/>
              <a:pathLst>
                <a:path w="185090" h="250698">
                  <a:moveTo>
                    <a:pt x="147596" y="17610"/>
                  </a:moveTo>
                  <a:lnTo>
                    <a:pt x="147596" y="17610"/>
                  </a:lnTo>
                  <a:lnTo>
                    <a:pt x="139394" y="9409"/>
                  </a:lnTo>
                  <a:lnTo>
                    <a:pt x="116578" y="1800"/>
                  </a:lnTo>
                  <a:lnTo>
                    <a:pt x="103471" y="0"/>
                  </a:lnTo>
                  <a:lnTo>
                    <a:pt x="60018" y="6887"/>
                  </a:lnTo>
                  <a:lnTo>
                    <a:pt x="13451" y="17715"/>
                  </a:lnTo>
                  <a:lnTo>
                    <a:pt x="10541" y="19797"/>
                  </a:lnTo>
                  <a:lnTo>
                    <a:pt x="8601" y="22243"/>
                  </a:lnTo>
                  <a:lnTo>
                    <a:pt x="3623" y="24961"/>
                  </a:lnTo>
                  <a:lnTo>
                    <a:pt x="814" y="25685"/>
                  </a:lnTo>
                  <a:lnTo>
                    <a:pt x="0" y="27227"/>
                  </a:lnTo>
                  <a:lnTo>
                    <a:pt x="515" y="29313"/>
                  </a:lnTo>
                  <a:lnTo>
                    <a:pt x="2853" y="34453"/>
                  </a:lnTo>
                  <a:lnTo>
                    <a:pt x="3890" y="40265"/>
                  </a:lnTo>
                  <a:lnTo>
                    <a:pt x="9997" y="46376"/>
                  </a:lnTo>
                  <a:lnTo>
                    <a:pt x="55727" y="86781"/>
                  </a:lnTo>
                  <a:lnTo>
                    <a:pt x="100185" y="116951"/>
                  </a:lnTo>
                  <a:lnTo>
                    <a:pt x="127962" y="144438"/>
                  </a:lnTo>
                  <a:lnTo>
                    <a:pt x="167905" y="189972"/>
                  </a:lnTo>
                  <a:lnTo>
                    <a:pt x="181085" y="211034"/>
                  </a:lnTo>
                  <a:lnTo>
                    <a:pt x="184786" y="226483"/>
                  </a:lnTo>
                  <a:lnTo>
                    <a:pt x="185089" y="229884"/>
                  </a:lnTo>
                  <a:lnTo>
                    <a:pt x="182605" y="236484"/>
                  </a:lnTo>
                  <a:lnTo>
                    <a:pt x="180459" y="239726"/>
                  </a:lnTo>
                  <a:lnTo>
                    <a:pt x="177972" y="241888"/>
                  </a:lnTo>
                  <a:lnTo>
                    <a:pt x="158234" y="250697"/>
                  </a:lnTo>
                  <a:lnTo>
                    <a:pt x="130523" y="249186"/>
                  </a:lnTo>
                  <a:lnTo>
                    <a:pt x="84005" y="236240"/>
                  </a:lnTo>
                  <a:lnTo>
                    <a:pt x="42821" y="20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994"/>
            <p:cNvSpPr/>
            <p:nvPr>
              <p:custDataLst>
                <p:tags r:id="rId35"/>
              </p:custDataLst>
            </p:nvPr>
          </p:nvSpPr>
          <p:spPr>
            <a:xfrm>
              <a:off x="9821618" y="3725365"/>
              <a:ext cx="291479" cy="225567"/>
            </a:xfrm>
            <a:custGeom>
              <a:avLst/>
              <a:gdLst/>
              <a:ahLst/>
              <a:cxnLst/>
              <a:rect l="0" t="0" r="0" b="0"/>
              <a:pathLst>
                <a:path w="291479" h="225567">
                  <a:moveTo>
                    <a:pt x="17707" y="217985"/>
                  </a:moveTo>
                  <a:lnTo>
                    <a:pt x="17707" y="217985"/>
                  </a:lnTo>
                  <a:lnTo>
                    <a:pt x="12650" y="212929"/>
                  </a:lnTo>
                  <a:lnTo>
                    <a:pt x="10168" y="207624"/>
                  </a:lnTo>
                  <a:lnTo>
                    <a:pt x="97" y="167872"/>
                  </a:lnTo>
                  <a:lnTo>
                    <a:pt x="0" y="131769"/>
                  </a:lnTo>
                  <a:lnTo>
                    <a:pt x="7404" y="103539"/>
                  </a:lnTo>
                  <a:lnTo>
                    <a:pt x="28333" y="68379"/>
                  </a:lnTo>
                  <a:lnTo>
                    <a:pt x="57906" y="40737"/>
                  </a:lnTo>
                  <a:lnTo>
                    <a:pt x="103709" y="11330"/>
                  </a:lnTo>
                  <a:lnTo>
                    <a:pt x="123663" y="4430"/>
                  </a:lnTo>
                  <a:lnTo>
                    <a:pt x="168146" y="0"/>
                  </a:lnTo>
                  <a:lnTo>
                    <a:pt x="198102" y="2056"/>
                  </a:lnTo>
                  <a:lnTo>
                    <a:pt x="231612" y="12232"/>
                  </a:lnTo>
                  <a:lnTo>
                    <a:pt x="265094" y="37928"/>
                  </a:lnTo>
                  <a:lnTo>
                    <a:pt x="281507" y="56332"/>
                  </a:lnTo>
                  <a:lnTo>
                    <a:pt x="285649" y="62591"/>
                  </a:lnTo>
                  <a:lnTo>
                    <a:pt x="291478" y="86570"/>
                  </a:lnTo>
                  <a:lnTo>
                    <a:pt x="290019" y="101723"/>
                  </a:lnTo>
                  <a:lnTo>
                    <a:pt x="280460" y="133754"/>
                  </a:lnTo>
                  <a:lnTo>
                    <a:pt x="247355" y="177259"/>
                  </a:lnTo>
                  <a:lnTo>
                    <a:pt x="240656" y="184484"/>
                  </a:lnTo>
                  <a:lnTo>
                    <a:pt x="193220" y="207393"/>
                  </a:lnTo>
                  <a:lnTo>
                    <a:pt x="151397" y="223136"/>
                  </a:lnTo>
                  <a:lnTo>
                    <a:pt x="136744" y="225566"/>
                  </a:lnTo>
                  <a:lnTo>
                    <a:pt x="93907" y="21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995"/>
            <p:cNvSpPr/>
            <p:nvPr>
              <p:custDataLst>
                <p:tags r:id="rId36"/>
              </p:custDataLst>
            </p:nvPr>
          </p:nvSpPr>
          <p:spPr>
            <a:xfrm>
              <a:off x="9906000" y="3800475"/>
              <a:ext cx="114301" cy="409576"/>
            </a:xfrm>
            <a:custGeom>
              <a:avLst/>
              <a:gdLst/>
              <a:ahLst/>
              <a:cxnLst/>
              <a:rect l="0" t="0" r="0" b="0"/>
              <a:pathLst>
                <a:path w="114301" h="409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3" y="10361"/>
                  </a:lnTo>
                  <a:lnTo>
                    <a:pt x="7604" y="18363"/>
                  </a:lnTo>
                  <a:lnTo>
                    <a:pt x="22391" y="58314"/>
                  </a:lnTo>
                  <a:lnTo>
                    <a:pt x="34958" y="96538"/>
                  </a:lnTo>
                  <a:lnTo>
                    <a:pt x="47631" y="143757"/>
                  </a:lnTo>
                  <a:lnTo>
                    <a:pt x="57152" y="184059"/>
                  </a:lnTo>
                  <a:lnTo>
                    <a:pt x="66677" y="226692"/>
                  </a:lnTo>
                  <a:lnTo>
                    <a:pt x="79375" y="273966"/>
                  </a:lnTo>
                  <a:lnTo>
                    <a:pt x="92075" y="319367"/>
                  </a:lnTo>
                  <a:lnTo>
                    <a:pt x="101953" y="353735"/>
                  </a:lnTo>
                  <a:lnTo>
                    <a:pt x="104578" y="369940"/>
                  </a:lnTo>
                  <a:lnTo>
                    <a:pt x="113307" y="396183"/>
                  </a:lnTo>
                  <a:lnTo>
                    <a:pt x="11430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996"/>
            <p:cNvSpPr/>
            <p:nvPr>
              <p:custDataLst>
                <p:tags r:id="rId37"/>
              </p:custDataLst>
            </p:nvPr>
          </p:nvSpPr>
          <p:spPr>
            <a:xfrm>
              <a:off x="9582150" y="3782679"/>
              <a:ext cx="276226" cy="206247"/>
            </a:xfrm>
            <a:custGeom>
              <a:avLst/>
              <a:gdLst/>
              <a:ahLst/>
              <a:cxnLst/>
              <a:rect l="0" t="0" r="0" b="0"/>
              <a:pathLst>
                <a:path w="276226" h="206247">
                  <a:moveTo>
                    <a:pt x="0" y="113046"/>
                  </a:moveTo>
                  <a:lnTo>
                    <a:pt x="0" y="113046"/>
                  </a:lnTo>
                  <a:lnTo>
                    <a:pt x="8663" y="105442"/>
                  </a:lnTo>
                  <a:lnTo>
                    <a:pt x="22792" y="97858"/>
                  </a:lnTo>
                  <a:lnTo>
                    <a:pt x="65373" y="86683"/>
                  </a:lnTo>
                  <a:lnTo>
                    <a:pt x="112200" y="77126"/>
                  </a:lnTo>
                  <a:lnTo>
                    <a:pt x="159755" y="75137"/>
                  </a:lnTo>
                  <a:lnTo>
                    <a:pt x="173661" y="73972"/>
                  </a:lnTo>
                  <a:lnTo>
                    <a:pt x="211480" y="66014"/>
                  </a:lnTo>
                  <a:lnTo>
                    <a:pt x="228304" y="65431"/>
                  </a:lnTo>
                  <a:lnTo>
                    <a:pt x="221996" y="57819"/>
                  </a:lnTo>
                  <a:lnTo>
                    <a:pt x="218882" y="49175"/>
                  </a:lnTo>
                  <a:lnTo>
                    <a:pt x="205932" y="33622"/>
                  </a:lnTo>
                  <a:lnTo>
                    <a:pt x="163599" y="5095"/>
                  </a:lnTo>
                  <a:lnTo>
                    <a:pt x="132858" y="0"/>
                  </a:lnTo>
                  <a:lnTo>
                    <a:pt x="112978" y="176"/>
                  </a:lnTo>
                  <a:lnTo>
                    <a:pt x="87681" y="12053"/>
                  </a:lnTo>
                  <a:lnTo>
                    <a:pt x="78480" y="20888"/>
                  </a:lnTo>
                  <a:lnTo>
                    <a:pt x="67351" y="40584"/>
                  </a:lnTo>
                  <a:lnTo>
                    <a:pt x="50507" y="83963"/>
                  </a:lnTo>
                  <a:lnTo>
                    <a:pt x="48194" y="114827"/>
                  </a:lnTo>
                  <a:lnTo>
                    <a:pt x="53522" y="130066"/>
                  </a:lnTo>
                  <a:lnTo>
                    <a:pt x="74190" y="157095"/>
                  </a:lnTo>
                  <a:lnTo>
                    <a:pt x="120006" y="186371"/>
                  </a:lnTo>
                  <a:lnTo>
                    <a:pt x="153527" y="201378"/>
                  </a:lnTo>
                  <a:lnTo>
                    <a:pt x="181308" y="206246"/>
                  </a:lnTo>
                  <a:lnTo>
                    <a:pt x="224896" y="199915"/>
                  </a:lnTo>
                  <a:lnTo>
                    <a:pt x="237890" y="193635"/>
                  </a:lnTo>
                  <a:lnTo>
                    <a:pt x="276225" y="17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997"/>
            <p:cNvSpPr/>
            <p:nvPr>
              <p:custDataLst>
                <p:tags r:id="rId38"/>
              </p:custDataLst>
            </p:nvPr>
          </p:nvSpPr>
          <p:spPr>
            <a:xfrm>
              <a:off x="9258300" y="3834342"/>
              <a:ext cx="285751" cy="220408"/>
            </a:xfrm>
            <a:custGeom>
              <a:avLst/>
              <a:gdLst/>
              <a:ahLst/>
              <a:cxnLst/>
              <a:rect l="0" t="0" r="0" b="0"/>
              <a:pathLst>
                <a:path w="285751" h="220408">
                  <a:moveTo>
                    <a:pt x="0" y="118533"/>
                  </a:moveTo>
                  <a:lnTo>
                    <a:pt x="0" y="118533"/>
                  </a:lnTo>
                  <a:lnTo>
                    <a:pt x="5057" y="118533"/>
                  </a:lnTo>
                  <a:lnTo>
                    <a:pt x="6546" y="117475"/>
                  </a:lnTo>
                  <a:lnTo>
                    <a:pt x="7540" y="115711"/>
                  </a:lnTo>
                  <a:lnTo>
                    <a:pt x="8201" y="113477"/>
                  </a:lnTo>
                  <a:lnTo>
                    <a:pt x="9701" y="111987"/>
                  </a:lnTo>
                  <a:lnTo>
                    <a:pt x="14189" y="110332"/>
                  </a:lnTo>
                  <a:lnTo>
                    <a:pt x="52107" y="104068"/>
                  </a:lnTo>
                  <a:lnTo>
                    <a:pt x="96572" y="92548"/>
                  </a:lnTo>
                  <a:lnTo>
                    <a:pt x="136503" y="90299"/>
                  </a:lnTo>
                  <a:lnTo>
                    <a:pt x="183173" y="88929"/>
                  </a:lnTo>
                  <a:lnTo>
                    <a:pt x="226542" y="80550"/>
                  </a:lnTo>
                  <a:lnTo>
                    <a:pt x="233047" y="80467"/>
                  </a:lnTo>
                  <a:lnTo>
                    <a:pt x="233681" y="79397"/>
                  </a:lnTo>
                  <a:lnTo>
                    <a:pt x="233046" y="77626"/>
                  </a:lnTo>
                  <a:lnTo>
                    <a:pt x="230576" y="72835"/>
                  </a:lnTo>
                  <a:lnTo>
                    <a:pt x="228127" y="64188"/>
                  </a:lnTo>
                  <a:lnTo>
                    <a:pt x="222228" y="54924"/>
                  </a:lnTo>
                  <a:lnTo>
                    <a:pt x="220476" y="48634"/>
                  </a:lnTo>
                  <a:lnTo>
                    <a:pt x="214054" y="42311"/>
                  </a:lnTo>
                  <a:lnTo>
                    <a:pt x="169677" y="10583"/>
                  </a:lnTo>
                  <a:lnTo>
                    <a:pt x="154108" y="1058"/>
                  </a:lnTo>
                  <a:lnTo>
                    <a:pt x="148248" y="0"/>
                  </a:lnTo>
                  <a:lnTo>
                    <a:pt x="117346" y="3466"/>
                  </a:lnTo>
                  <a:lnTo>
                    <a:pt x="88274" y="19175"/>
                  </a:lnTo>
                  <a:lnTo>
                    <a:pt x="55733" y="46382"/>
                  </a:lnTo>
                  <a:lnTo>
                    <a:pt x="27513" y="85435"/>
                  </a:lnTo>
                  <a:lnTo>
                    <a:pt x="21558" y="110490"/>
                  </a:lnTo>
                  <a:lnTo>
                    <a:pt x="20603" y="146343"/>
                  </a:lnTo>
                  <a:lnTo>
                    <a:pt x="24326" y="161232"/>
                  </a:lnTo>
                  <a:lnTo>
                    <a:pt x="37429" y="181514"/>
                  </a:lnTo>
                  <a:lnTo>
                    <a:pt x="60820" y="199726"/>
                  </a:lnTo>
                  <a:lnTo>
                    <a:pt x="91467" y="213515"/>
                  </a:lnTo>
                  <a:lnTo>
                    <a:pt x="131172" y="220407"/>
                  </a:lnTo>
                  <a:lnTo>
                    <a:pt x="174685" y="219626"/>
                  </a:lnTo>
                  <a:lnTo>
                    <a:pt x="210508" y="212692"/>
                  </a:lnTo>
                  <a:lnTo>
                    <a:pt x="257967" y="197765"/>
                  </a:lnTo>
                  <a:lnTo>
                    <a:pt x="285750" y="185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998"/>
            <p:cNvSpPr/>
            <p:nvPr>
              <p:custDataLst>
                <p:tags r:id="rId39"/>
              </p:custDataLst>
            </p:nvPr>
          </p:nvSpPr>
          <p:spPr>
            <a:xfrm>
              <a:off x="9022110" y="3609975"/>
              <a:ext cx="250942" cy="514351"/>
            </a:xfrm>
            <a:custGeom>
              <a:avLst/>
              <a:gdLst/>
              <a:ahLst/>
              <a:cxnLst/>
              <a:rect l="0" t="0" r="0" b="0"/>
              <a:pathLst>
                <a:path w="250942" h="514351">
                  <a:moveTo>
                    <a:pt x="236190" y="0"/>
                  </a:moveTo>
                  <a:lnTo>
                    <a:pt x="236190" y="0"/>
                  </a:lnTo>
                  <a:lnTo>
                    <a:pt x="241247" y="0"/>
                  </a:lnTo>
                  <a:lnTo>
                    <a:pt x="242736" y="1058"/>
                  </a:lnTo>
                  <a:lnTo>
                    <a:pt x="243730" y="2822"/>
                  </a:lnTo>
                  <a:lnTo>
                    <a:pt x="244391" y="5056"/>
                  </a:lnTo>
                  <a:lnTo>
                    <a:pt x="245891" y="6546"/>
                  </a:lnTo>
                  <a:lnTo>
                    <a:pt x="250379" y="8201"/>
                  </a:lnTo>
                  <a:lnTo>
                    <a:pt x="250941" y="10759"/>
                  </a:lnTo>
                  <a:lnTo>
                    <a:pt x="241556" y="40980"/>
                  </a:lnTo>
                  <a:lnTo>
                    <a:pt x="218996" y="86104"/>
                  </a:lnTo>
                  <a:lnTo>
                    <a:pt x="194693" y="128956"/>
                  </a:lnTo>
                  <a:lnTo>
                    <a:pt x="168509" y="165680"/>
                  </a:lnTo>
                  <a:lnTo>
                    <a:pt x="131217" y="208410"/>
                  </a:lnTo>
                  <a:lnTo>
                    <a:pt x="83764" y="251968"/>
                  </a:lnTo>
                  <a:lnTo>
                    <a:pt x="53289" y="276882"/>
                  </a:lnTo>
                  <a:lnTo>
                    <a:pt x="14546" y="293605"/>
                  </a:lnTo>
                  <a:lnTo>
                    <a:pt x="11170" y="293103"/>
                  </a:lnTo>
                  <a:lnTo>
                    <a:pt x="0" y="286927"/>
                  </a:lnTo>
                  <a:lnTo>
                    <a:pt x="413" y="285477"/>
                  </a:lnTo>
                  <a:lnTo>
                    <a:pt x="4993" y="278378"/>
                  </a:lnTo>
                  <a:lnTo>
                    <a:pt x="6436" y="272596"/>
                  </a:lnTo>
                  <a:lnTo>
                    <a:pt x="12721" y="266498"/>
                  </a:lnTo>
                  <a:lnTo>
                    <a:pt x="21512" y="261319"/>
                  </a:lnTo>
                  <a:lnTo>
                    <a:pt x="44139" y="252664"/>
                  </a:lnTo>
                  <a:lnTo>
                    <a:pt x="82272" y="254192"/>
                  </a:lnTo>
                  <a:lnTo>
                    <a:pt x="113562" y="261348"/>
                  </a:lnTo>
                  <a:lnTo>
                    <a:pt x="141295" y="275227"/>
                  </a:lnTo>
                  <a:lnTo>
                    <a:pt x="159507" y="292745"/>
                  </a:lnTo>
                  <a:lnTo>
                    <a:pt x="188920" y="334297"/>
                  </a:lnTo>
                  <a:lnTo>
                    <a:pt x="204897" y="365046"/>
                  </a:lnTo>
                  <a:lnTo>
                    <a:pt x="222074" y="411707"/>
                  </a:lnTo>
                  <a:lnTo>
                    <a:pt x="232807" y="459308"/>
                  </a:lnTo>
                  <a:lnTo>
                    <a:pt x="236058" y="506077"/>
                  </a:lnTo>
                  <a:lnTo>
                    <a:pt x="23619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99"/>
            <p:cNvSpPr/>
            <p:nvPr>
              <p:custDataLst>
                <p:tags r:id="rId40"/>
              </p:custDataLst>
            </p:nvPr>
          </p:nvSpPr>
          <p:spPr>
            <a:xfrm>
              <a:off x="9039225" y="3600450"/>
              <a:ext cx="19051" cy="485776"/>
            </a:xfrm>
            <a:custGeom>
              <a:avLst/>
              <a:gdLst/>
              <a:ahLst/>
              <a:cxnLst/>
              <a:rect l="0" t="0" r="0" b="0"/>
              <a:pathLst>
                <a:path w="19051" h="4857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0407" y="41757"/>
                  </a:lnTo>
                  <a:lnTo>
                    <a:pt x="9641" y="83202"/>
                  </a:lnTo>
                  <a:lnTo>
                    <a:pt x="9559" y="118609"/>
                  </a:lnTo>
                  <a:lnTo>
                    <a:pt x="9536" y="160967"/>
                  </a:lnTo>
                  <a:lnTo>
                    <a:pt x="9529" y="194308"/>
                  </a:lnTo>
                  <a:lnTo>
                    <a:pt x="9527" y="229234"/>
                  </a:lnTo>
                  <a:lnTo>
                    <a:pt x="9526" y="262396"/>
                  </a:lnTo>
                  <a:lnTo>
                    <a:pt x="9525" y="294773"/>
                  </a:lnTo>
                  <a:lnTo>
                    <a:pt x="8467" y="326802"/>
                  </a:lnTo>
                  <a:lnTo>
                    <a:pt x="2979" y="373525"/>
                  </a:lnTo>
                  <a:lnTo>
                    <a:pt x="882" y="413593"/>
                  </a:lnTo>
                  <a:lnTo>
                    <a:pt x="116" y="460943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142"/>
          <p:cNvGrpSpPr/>
          <p:nvPr/>
        </p:nvGrpSpPr>
        <p:grpSpPr>
          <a:xfrm>
            <a:off x="10601325" y="3600450"/>
            <a:ext cx="1504359" cy="646970"/>
            <a:chOff x="10601325" y="3600450"/>
            <a:chExt cx="1504359" cy="646970"/>
          </a:xfrm>
        </p:grpSpPr>
        <p:sp>
          <p:nvSpPr>
            <p:cNvPr id="372" name="SMARTInkShape-1000"/>
            <p:cNvSpPr/>
            <p:nvPr>
              <p:custDataLst>
                <p:tags r:id="rId27"/>
              </p:custDataLst>
            </p:nvPr>
          </p:nvSpPr>
          <p:spPr>
            <a:xfrm>
              <a:off x="11668125" y="3630857"/>
              <a:ext cx="437559" cy="616563"/>
            </a:xfrm>
            <a:custGeom>
              <a:avLst/>
              <a:gdLst/>
              <a:ahLst/>
              <a:cxnLst/>
              <a:rect l="0" t="0" r="0" b="0"/>
              <a:pathLst>
                <a:path w="437559" h="616563">
                  <a:moveTo>
                    <a:pt x="333375" y="26743"/>
                  </a:moveTo>
                  <a:lnTo>
                    <a:pt x="333375" y="26743"/>
                  </a:lnTo>
                  <a:lnTo>
                    <a:pt x="333375" y="0"/>
                  </a:lnTo>
                  <a:lnTo>
                    <a:pt x="318206" y="3767"/>
                  </a:lnTo>
                  <a:lnTo>
                    <a:pt x="303715" y="11587"/>
                  </a:lnTo>
                  <a:lnTo>
                    <a:pt x="257009" y="58416"/>
                  </a:lnTo>
                  <a:lnTo>
                    <a:pt x="246518" y="75745"/>
                  </a:lnTo>
                  <a:lnTo>
                    <a:pt x="234174" y="117118"/>
                  </a:lnTo>
                  <a:lnTo>
                    <a:pt x="229333" y="157883"/>
                  </a:lnTo>
                  <a:lnTo>
                    <a:pt x="229984" y="171811"/>
                  </a:lnTo>
                  <a:lnTo>
                    <a:pt x="236300" y="190494"/>
                  </a:lnTo>
                  <a:lnTo>
                    <a:pt x="251003" y="210297"/>
                  </a:lnTo>
                  <a:lnTo>
                    <a:pt x="262899" y="214156"/>
                  </a:lnTo>
                  <a:lnTo>
                    <a:pt x="277711" y="214813"/>
                  </a:lnTo>
                  <a:lnTo>
                    <a:pt x="291348" y="211577"/>
                  </a:lnTo>
                  <a:lnTo>
                    <a:pt x="323898" y="193272"/>
                  </a:lnTo>
                  <a:lnTo>
                    <a:pt x="344091" y="175451"/>
                  </a:lnTo>
                  <a:lnTo>
                    <a:pt x="357246" y="155706"/>
                  </a:lnTo>
                  <a:lnTo>
                    <a:pt x="376633" y="109104"/>
                  </a:lnTo>
                  <a:lnTo>
                    <a:pt x="380425" y="74513"/>
                  </a:lnTo>
                  <a:lnTo>
                    <a:pt x="371853" y="33572"/>
                  </a:lnTo>
                  <a:lnTo>
                    <a:pt x="370668" y="31295"/>
                  </a:lnTo>
                  <a:lnTo>
                    <a:pt x="368821" y="29778"/>
                  </a:lnTo>
                  <a:lnTo>
                    <a:pt x="363307" y="27342"/>
                  </a:lnTo>
                  <a:lnTo>
                    <a:pt x="362855" y="28201"/>
                  </a:lnTo>
                  <a:lnTo>
                    <a:pt x="362352" y="31977"/>
                  </a:lnTo>
                  <a:lnTo>
                    <a:pt x="364951" y="37183"/>
                  </a:lnTo>
                  <a:lnTo>
                    <a:pt x="367126" y="40053"/>
                  </a:lnTo>
                  <a:lnTo>
                    <a:pt x="369543" y="48887"/>
                  </a:lnTo>
                  <a:lnTo>
                    <a:pt x="373724" y="65760"/>
                  </a:lnTo>
                  <a:lnTo>
                    <a:pt x="390723" y="113385"/>
                  </a:lnTo>
                  <a:lnTo>
                    <a:pt x="408321" y="155806"/>
                  </a:lnTo>
                  <a:lnTo>
                    <a:pt x="420963" y="197510"/>
                  </a:lnTo>
                  <a:lnTo>
                    <a:pt x="431412" y="243382"/>
                  </a:lnTo>
                  <a:lnTo>
                    <a:pt x="435155" y="277544"/>
                  </a:lnTo>
                  <a:lnTo>
                    <a:pt x="436818" y="313893"/>
                  </a:lnTo>
                  <a:lnTo>
                    <a:pt x="437558" y="351215"/>
                  </a:lnTo>
                  <a:lnTo>
                    <a:pt x="435065" y="386147"/>
                  </a:lnTo>
                  <a:lnTo>
                    <a:pt x="427711" y="432741"/>
                  </a:lnTo>
                  <a:lnTo>
                    <a:pt x="416007" y="473358"/>
                  </a:lnTo>
                  <a:lnTo>
                    <a:pt x="396312" y="512204"/>
                  </a:lnTo>
                  <a:lnTo>
                    <a:pt x="370367" y="544880"/>
                  </a:lnTo>
                  <a:lnTo>
                    <a:pt x="328099" y="574885"/>
                  </a:lnTo>
                  <a:lnTo>
                    <a:pt x="286421" y="594732"/>
                  </a:lnTo>
                  <a:lnTo>
                    <a:pt x="245615" y="608962"/>
                  </a:lnTo>
                  <a:lnTo>
                    <a:pt x="201656" y="614825"/>
                  </a:lnTo>
                  <a:lnTo>
                    <a:pt x="160174" y="616562"/>
                  </a:lnTo>
                  <a:lnTo>
                    <a:pt x="121072" y="612020"/>
                  </a:lnTo>
                  <a:lnTo>
                    <a:pt x="77537" y="599945"/>
                  </a:lnTo>
                  <a:lnTo>
                    <a:pt x="41186" y="578275"/>
                  </a:lnTo>
                  <a:lnTo>
                    <a:pt x="0" y="53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001"/>
            <p:cNvSpPr/>
            <p:nvPr>
              <p:custDataLst>
                <p:tags r:id="rId28"/>
              </p:custDataLst>
            </p:nvPr>
          </p:nvSpPr>
          <p:spPr>
            <a:xfrm>
              <a:off x="11620500" y="3667862"/>
              <a:ext cx="276046" cy="208814"/>
            </a:xfrm>
            <a:custGeom>
              <a:avLst/>
              <a:gdLst/>
              <a:ahLst/>
              <a:cxnLst/>
              <a:rect l="0" t="0" r="0" b="0"/>
              <a:pathLst>
                <a:path w="276046" h="208814">
                  <a:moveTo>
                    <a:pt x="0" y="27838"/>
                  </a:moveTo>
                  <a:lnTo>
                    <a:pt x="0" y="27838"/>
                  </a:lnTo>
                  <a:lnTo>
                    <a:pt x="0" y="69670"/>
                  </a:lnTo>
                  <a:lnTo>
                    <a:pt x="1058" y="85588"/>
                  </a:lnTo>
                  <a:lnTo>
                    <a:pt x="9700" y="132583"/>
                  </a:lnTo>
                  <a:lnTo>
                    <a:pt x="21233" y="177228"/>
                  </a:lnTo>
                  <a:lnTo>
                    <a:pt x="25312" y="186309"/>
                  </a:lnTo>
                  <a:lnTo>
                    <a:pt x="28666" y="201205"/>
                  </a:lnTo>
                  <a:lnTo>
                    <a:pt x="30753" y="203740"/>
                  </a:lnTo>
                  <a:lnTo>
                    <a:pt x="36649" y="207811"/>
                  </a:lnTo>
                  <a:lnTo>
                    <a:pt x="37133" y="207087"/>
                  </a:lnTo>
                  <a:lnTo>
                    <a:pt x="37670" y="203459"/>
                  </a:lnTo>
                  <a:lnTo>
                    <a:pt x="35086" y="198320"/>
                  </a:lnTo>
                  <a:lnTo>
                    <a:pt x="32916" y="195468"/>
                  </a:lnTo>
                  <a:lnTo>
                    <a:pt x="30505" y="186654"/>
                  </a:lnTo>
                  <a:lnTo>
                    <a:pt x="28688" y="145131"/>
                  </a:lnTo>
                  <a:lnTo>
                    <a:pt x="31412" y="103178"/>
                  </a:lnTo>
                  <a:lnTo>
                    <a:pt x="44824" y="57358"/>
                  </a:lnTo>
                  <a:lnTo>
                    <a:pt x="55144" y="35409"/>
                  </a:lnTo>
                  <a:lnTo>
                    <a:pt x="71138" y="16558"/>
                  </a:lnTo>
                  <a:lnTo>
                    <a:pt x="83122" y="7655"/>
                  </a:lnTo>
                  <a:lnTo>
                    <a:pt x="98327" y="2993"/>
                  </a:lnTo>
                  <a:lnTo>
                    <a:pt x="133958" y="0"/>
                  </a:lnTo>
                  <a:lnTo>
                    <a:pt x="157049" y="4538"/>
                  </a:lnTo>
                  <a:lnTo>
                    <a:pt x="190360" y="23157"/>
                  </a:lnTo>
                  <a:lnTo>
                    <a:pt x="231485" y="60793"/>
                  </a:lnTo>
                  <a:lnTo>
                    <a:pt x="262246" y="107401"/>
                  </a:lnTo>
                  <a:lnTo>
                    <a:pt x="273151" y="139980"/>
                  </a:lnTo>
                  <a:lnTo>
                    <a:pt x="275955" y="184765"/>
                  </a:lnTo>
                  <a:lnTo>
                    <a:pt x="276045" y="189606"/>
                  </a:lnTo>
                  <a:lnTo>
                    <a:pt x="266700" y="208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002"/>
            <p:cNvSpPr/>
            <p:nvPr>
              <p:custDataLst>
                <p:tags r:id="rId29"/>
              </p:custDataLst>
            </p:nvPr>
          </p:nvSpPr>
          <p:spPr>
            <a:xfrm>
              <a:off x="11468100" y="3600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003"/>
            <p:cNvSpPr/>
            <p:nvPr>
              <p:custDataLst>
                <p:tags r:id="rId30"/>
              </p:custDataLst>
            </p:nvPr>
          </p:nvSpPr>
          <p:spPr>
            <a:xfrm>
              <a:off x="11468100" y="369570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0" y="0"/>
                  </a:moveTo>
                  <a:lnTo>
                    <a:pt x="0" y="0"/>
                  </a:lnTo>
                  <a:lnTo>
                    <a:pt x="0" y="42815"/>
                  </a:lnTo>
                  <a:lnTo>
                    <a:pt x="1058" y="89118"/>
                  </a:lnTo>
                  <a:lnTo>
                    <a:pt x="7541" y="127317"/>
                  </a:lnTo>
                  <a:lnTo>
                    <a:pt x="11759" y="157315"/>
                  </a:lnTo>
                  <a:lnTo>
                    <a:pt x="21233" y="189259"/>
                  </a:lnTo>
                  <a:lnTo>
                    <a:pt x="25312" y="196298"/>
                  </a:lnTo>
                  <a:lnTo>
                    <a:pt x="285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004"/>
            <p:cNvSpPr/>
            <p:nvPr>
              <p:custDataLst>
                <p:tags r:id="rId31"/>
              </p:custDataLst>
            </p:nvPr>
          </p:nvSpPr>
          <p:spPr>
            <a:xfrm>
              <a:off x="11182350" y="3676650"/>
              <a:ext cx="190501" cy="204142"/>
            </a:xfrm>
            <a:custGeom>
              <a:avLst/>
              <a:gdLst/>
              <a:ahLst/>
              <a:cxnLst/>
              <a:rect l="0" t="0" r="0" b="0"/>
              <a:pathLst>
                <a:path w="190501" h="204142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1759" y="69818"/>
                  </a:lnTo>
                  <a:lnTo>
                    <a:pt x="17926" y="86064"/>
                  </a:lnTo>
                  <a:lnTo>
                    <a:pt x="43655" y="133297"/>
                  </a:lnTo>
                  <a:lnTo>
                    <a:pt x="59817" y="161287"/>
                  </a:lnTo>
                  <a:lnTo>
                    <a:pt x="78020" y="182143"/>
                  </a:lnTo>
                  <a:lnTo>
                    <a:pt x="114708" y="203024"/>
                  </a:lnTo>
                  <a:lnTo>
                    <a:pt x="118805" y="204141"/>
                  </a:lnTo>
                  <a:lnTo>
                    <a:pt x="122595" y="203827"/>
                  </a:lnTo>
                  <a:lnTo>
                    <a:pt x="131226" y="200776"/>
                  </a:lnTo>
                  <a:lnTo>
                    <a:pt x="131934" y="199468"/>
                  </a:lnTo>
                  <a:lnTo>
                    <a:pt x="142263" y="152087"/>
                  </a:lnTo>
                  <a:lnTo>
                    <a:pt x="145515" y="130435"/>
                  </a:lnTo>
                  <a:lnTo>
                    <a:pt x="152551" y="85341"/>
                  </a:lnTo>
                  <a:lnTo>
                    <a:pt x="165539" y="431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005"/>
            <p:cNvSpPr/>
            <p:nvPr>
              <p:custDataLst>
                <p:tags r:id="rId32"/>
              </p:custDataLst>
            </p:nvPr>
          </p:nvSpPr>
          <p:spPr>
            <a:xfrm>
              <a:off x="11029950" y="3715835"/>
              <a:ext cx="227534" cy="207742"/>
            </a:xfrm>
            <a:custGeom>
              <a:avLst/>
              <a:gdLst/>
              <a:ahLst/>
              <a:cxnLst/>
              <a:rect l="0" t="0" r="0" b="0"/>
              <a:pathLst>
                <a:path w="227534" h="207742">
                  <a:moveTo>
                    <a:pt x="28575" y="27490"/>
                  </a:moveTo>
                  <a:lnTo>
                    <a:pt x="28575" y="27490"/>
                  </a:lnTo>
                  <a:lnTo>
                    <a:pt x="29633" y="69247"/>
                  </a:lnTo>
                  <a:lnTo>
                    <a:pt x="43763" y="113453"/>
                  </a:lnTo>
                  <a:lnTo>
                    <a:pt x="52174" y="147753"/>
                  </a:lnTo>
                  <a:lnTo>
                    <a:pt x="77217" y="179839"/>
                  </a:lnTo>
                  <a:lnTo>
                    <a:pt x="96744" y="200223"/>
                  </a:lnTo>
                  <a:lnTo>
                    <a:pt x="106851" y="204802"/>
                  </a:lnTo>
                  <a:lnTo>
                    <a:pt x="130585" y="207741"/>
                  </a:lnTo>
                  <a:lnTo>
                    <a:pt x="149347" y="203194"/>
                  </a:lnTo>
                  <a:lnTo>
                    <a:pt x="186683" y="178026"/>
                  </a:lnTo>
                  <a:lnTo>
                    <a:pt x="220495" y="138730"/>
                  </a:lnTo>
                  <a:lnTo>
                    <a:pt x="224998" y="125966"/>
                  </a:lnTo>
                  <a:lnTo>
                    <a:pt x="227533" y="101824"/>
                  </a:lnTo>
                  <a:lnTo>
                    <a:pt x="223227" y="79619"/>
                  </a:lnTo>
                  <a:lnTo>
                    <a:pt x="211232" y="53152"/>
                  </a:lnTo>
                  <a:lnTo>
                    <a:pt x="194409" y="33918"/>
                  </a:lnTo>
                  <a:lnTo>
                    <a:pt x="160816" y="11278"/>
                  </a:lnTo>
                  <a:lnTo>
                    <a:pt x="142382" y="4409"/>
                  </a:lnTo>
                  <a:lnTo>
                    <a:pt x="101856" y="0"/>
                  </a:lnTo>
                  <a:lnTo>
                    <a:pt x="55041" y="116"/>
                  </a:lnTo>
                  <a:lnTo>
                    <a:pt x="9536" y="8628"/>
                  </a:lnTo>
                  <a:lnTo>
                    <a:pt x="0" y="17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006"/>
            <p:cNvSpPr/>
            <p:nvPr>
              <p:custDataLst>
                <p:tags r:id="rId33"/>
              </p:custDataLst>
            </p:nvPr>
          </p:nvSpPr>
          <p:spPr>
            <a:xfrm>
              <a:off x="10601325" y="3707918"/>
              <a:ext cx="428626" cy="249703"/>
            </a:xfrm>
            <a:custGeom>
              <a:avLst/>
              <a:gdLst/>
              <a:ahLst/>
              <a:cxnLst/>
              <a:rect l="0" t="0" r="0" b="0"/>
              <a:pathLst>
                <a:path w="428626" h="249703">
                  <a:moveTo>
                    <a:pt x="0" y="92557"/>
                  </a:moveTo>
                  <a:lnTo>
                    <a:pt x="0" y="92557"/>
                  </a:lnTo>
                  <a:lnTo>
                    <a:pt x="0" y="114947"/>
                  </a:lnTo>
                  <a:lnTo>
                    <a:pt x="2823" y="121205"/>
                  </a:lnTo>
                  <a:lnTo>
                    <a:pt x="5057" y="124356"/>
                  </a:lnTo>
                  <a:lnTo>
                    <a:pt x="8202" y="138903"/>
                  </a:lnTo>
                  <a:lnTo>
                    <a:pt x="9447" y="181568"/>
                  </a:lnTo>
                  <a:lnTo>
                    <a:pt x="9522" y="225913"/>
                  </a:lnTo>
                  <a:lnTo>
                    <a:pt x="9525" y="249702"/>
                  </a:lnTo>
                  <a:lnTo>
                    <a:pt x="8467" y="221271"/>
                  </a:lnTo>
                  <a:lnTo>
                    <a:pt x="1323" y="190789"/>
                  </a:lnTo>
                  <a:lnTo>
                    <a:pt x="1319" y="158998"/>
                  </a:lnTo>
                  <a:lnTo>
                    <a:pt x="9723" y="111669"/>
                  </a:lnTo>
                  <a:lnTo>
                    <a:pt x="16875" y="91400"/>
                  </a:lnTo>
                  <a:lnTo>
                    <a:pt x="22670" y="82165"/>
                  </a:lnTo>
                  <a:lnTo>
                    <a:pt x="41994" y="71016"/>
                  </a:lnTo>
                  <a:lnTo>
                    <a:pt x="69366" y="65371"/>
                  </a:lnTo>
                  <a:lnTo>
                    <a:pt x="88756" y="65452"/>
                  </a:lnTo>
                  <a:lnTo>
                    <a:pt x="101536" y="69221"/>
                  </a:lnTo>
                  <a:lnTo>
                    <a:pt x="111451" y="77247"/>
                  </a:lnTo>
                  <a:lnTo>
                    <a:pt x="120441" y="86811"/>
                  </a:lnTo>
                  <a:lnTo>
                    <a:pt x="154778" y="115811"/>
                  </a:lnTo>
                  <a:lnTo>
                    <a:pt x="187223" y="162258"/>
                  </a:lnTo>
                  <a:lnTo>
                    <a:pt x="198130" y="175963"/>
                  </a:lnTo>
                  <a:lnTo>
                    <a:pt x="202005" y="177251"/>
                  </a:lnTo>
                  <a:lnTo>
                    <a:pt x="204520" y="177595"/>
                  </a:lnTo>
                  <a:lnTo>
                    <a:pt x="206197" y="176765"/>
                  </a:lnTo>
                  <a:lnTo>
                    <a:pt x="207314" y="175155"/>
                  </a:lnTo>
                  <a:lnTo>
                    <a:pt x="209108" y="170020"/>
                  </a:lnTo>
                  <a:lnTo>
                    <a:pt x="209418" y="164075"/>
                  </a:lnTo>
                  <a:lnTo>
                    <a:pt x="200901" y="125964"/>
                  </a:lnTo>
                  <a:lnTo>
                    <a:pt x="203020" y="91630"/>
                  </a:lnTo>
                  <a:lnTo>
                    <a:pt x="219339" y="45687"/>
                  </a:lnTo>
                  <a:lnTo>
                    <a:pt x="231500" y="26106"/>
                  </a:lnTo>
                  <a:lnTo>
                    <a:pt x="249517" y="5583"/>
                  </a:lnTo>
                  <a:lnTo>
                    <a:pt x="262238" y="985"/>
                  </a:lnTo>
                  <a:lnTo>
                    <a:pt x="277417" y="0"/>
                  </a:lnTo>
                  <a:lnTo>
                    <a:pt x="304408" y="7991"/>
                  </a:lnTo>
                  <a:lnTo>
                    <a:pt x="317326" y="14756"/>
                  </a:lnTo>
                  <a:lnTo>
                    <a:pt x="355585" y="49582"/>
                  </a:lnTo>
                  <a:lnTo>
                    <a:pt x="386094" y="95944"/>
                  </a:lnTo>
                  <a:lnTo>
                    <a:pt x="396979" y="128504"/>
                  </a:lnTo>
                  <a:lnTo>
                    <a:pt x="401963" y="149069"/>
                  </a:lnTo>
                  <a:lnTo>
                    <a:pt x="407319" y="168568"/>
                  </a:lnTo>
                  <a:lnTo>
                    <a:pt x="409631" y="180315"/>
                  </a:lnTo>
                  <a:lnTo>
                    <a:pt x="416883" y="192878"/>
                  </a:lnTo>
                  <a:lnTo>
                    <a:pt x="428625" y="206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143"/>
          <p:cNvGrpSpPr/>
          <p:nvPr/>
        </p:nvGrpSpPr>
        <p:grpSpPr>
          <a:xfrm>
            <a:off x="8753475" y="4211591"/>
            <a:ext cx="2133601" cy="1244159"/>
            <a:chOff x="8753475" y="4211591"/>
            <a:chExt cx="2133601" cy="1244159"/>
          </a:xfrm>
        </p:grpSpPr>
        <p:sp>
          <p:nvSpPr>
            <p:cNvPr id="380" name="SMARTInkShape-1007"/>
            <p:cNvSpPr/>
            <p:nvPr>
              <p:custDataLst>
                <p:tags r:id="rId12"/>
              </p:custDataLst>
            </p:nvPr>
          </p:nvSpPr>
          <p:spPr>
            <a:xfrm>
              <a:off x="10496550" y="4962725"/>
              <a:ext cx="390526" cy="237850"/>
            </a:xfrm>
            <a:custGeom>
              <a:avLst/>
              <a:gdLst/>
              <a:ahLst/>
              <a:cxnLst/>
              <a:rect l="0" t="0" r="0" b="0"/>
              <a:pathLst>
                <a:path w="390526" h="237850">
                  <a:moveTo>
                    <a:pt x="0" y="114100"/>
                  </a:moveTo>
                  <a:lnTo>
                    <a:pt x="0" y="114100"/>
                  </a:lnTo>
                  <a:lnTo>
                    <a:pt x="13257" y="114100"/>
                  </a:lnTo>
                  <a:lnTo>
                    <a:pt x="15188" y="115158"/>
                  </a:lnTo>
                  <a:lnTo>
                    <a:pt x="16476" y="116922"/>
                  </a:lnTo>
                  <a:lnTo>
                    <a:pt x="17334" y="119157"/>
                  </a:lnTo>
                  <a:lnTo>
                    <a:pt x="18964" y="120646"/>
                  </a:lnTo>
                  <a:lnTo>
                    <a:pt x="47326" y="128289"/>
                  </a:lnTo>
                  <a:lnTo>
                    <a:pt x="71055" y="131710"/>
                  </a:lnTo>
                  <a:lnTo>
                    <a:pt x="116009" y="124823"/>
                  </a:lnTo>
                  <a:lnTo>
                    <a:pt x="163399" y="115529"/>
                  </a:lnTo>
                  <a:lnTo>
                    <a:pt x="199383" y="103927"/>
                  </a:lnTo>
                  <a:lnTo>
                    <a:pt x="213499" y="98995"/>
                  </a:lnTo>
                  <a:lnTo>
                    <a:pt x="242785" y="93007"/>
                  </a:lnTo>
                  <a:lnTo>
                    <a:pt x="269591" y="77762"/>
                  </a:lnTo>
                  <a:lnTo>
                    <a:pt x="271802" y="75057"/>
                  </a:lnTo>
                  <a:lnTo>
                    <a:pt x="274259" y="66409"/>
                  </a:lnTo>
                  <a:lnTo>
                    <a:pt x="273856" y="62198"/>
                  </a:lnTo>
                  <a:lnTo>
                    <a:pt x="267851" y="44523"/>
                  </a:lnTo>
                  <a:lnTo>
                    <a:pt x="261568" y="38022"/>
                  </a:lnTo>
                  <a:lnTo>
                    <a:pt x="252778" y="30546"/>
                  </a:lnTo>
                  <a:lnTo>
                    <a:pt x="240820" y="15495"/>
                  </a:lnTo>
                  <a:lnTo>
                    <a:pt x="230150" y="7481"/>
                  </a:lnTo>
                  <a:lnTo>
                    <a:pt x="218353" y="3214"/>
                  </a:lnTo>
                  <a:lnTo>
                    <a:pt x="174583" y="0"/>
                  </a:lnTo>
                  <a:lnTo>
                    <a:pt x="149216" y="898"/>
                  </a:lnTo>
                  <a:lnTo>
                    <a:pt x="136522" y="4874"/>
                  </a:lnTo>
                  <a:lnTo>
                    <a:pt x="123823" y="18635"/>
                  </a:lnTo>
                  <a:lnTo>
                    <a:pt x="103481" y="56907"/>
                  </a:lnTo>
                  <a:lnTo>
                    <a:pt x="97689" y="85513"/>
                  </a:lnTo>
                  <a:lnTo>
                    <a:pt x="103336" y="130169"/>
                  </a:lnTo>
                  <a:lnTo>
                    <a:pt x="117703" y="175326"/>
                  </a:lnTo>
                  <a:lnTo>
                    <a:pt x="132124" y="195976"/>
                  </a:lnTo>
                  <a:lnTo>
                    <a:pt x="155960" y="214312"/>
                  </a:lnTo>
                  <a:lnTo>
                    <a:pt x="193709" y="233570"/>
                  </a:lnTo>
                  <a:lnTo>
                    <a:pt x="240441" y="237542"/>
                  </a:lnTo>
                  <a:lnTo>
                    <a:pt x="284013" y="237849"/>
                  </a:lnTo>
                  <a:lnTo>
                    <a:pt x="310988" y="235080"/>
                  </a:lnTo>
                  <a:lnTo>
                    <a:pt x="355295" y="222114"/>
                  </a:lnTo>
                  <a:lnTo>
                    <a:pt x="377520" y="218101"/>
                  </a:lnTo>
                  <a:lnTo>
                    <a:pt x="390525" y="20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008"/>
            <p:cNvSpPr/>
            <p:nvPr>
              <p:custDataLst>
                <p:tags r:id="rId13"/>
              </p:custDataLst>
            </p:nvPr>
          </p:nvSpPr>
          <p:spPr>
            <a:xfrm>
              <a:off x="10346612" y="4914900"/>
              <a:ext cx="222211" cy="397602"/>
            </a:xfrm>
            <a:custGeom>
              <a:avLst/>
              <a:gdLst/>
              <a:ahLst/>
              <a:cxnLst/>
              <a:rect l="0" t="0" r="0" b="0"/>
              <a:pathLst>
                <a:path w="222211" h="397602">
                  <a:moveTo>
                    <a:pt x="130888" y="0"/>
                  </a:moveTo>
                  <a:lnTo>
                    <a:pt x="130888" y="0"/>
                  </a:lnTo>
                  <a:lnTo>
                    <a:pt x="109430" y="0"/>
                  </a:lnTo>
                  <a:lnTo>
                    <a:pt x="99832" y="5645"/>
                  </a:lnTo>
                  <a:lnTo>
                    <a:pt x="89568" y="15209"/>
                  </a:lnTo>
                  <a:lnTo>
                    <a:pt x="68712" y="38595"/>
                  </a:lnTo>
                  <a:lnTo>
                    <a:pt x="46496" y="60119"/>
                  </a:lnTo>
                  <a:lnTo>
                    <a:pt x="10002" y="104199"/>
                  </a:lnTo>
                  <a:lnTo>
                    <a:pt x="3079" y="118278"/>
                  </a:lnTo>
                  <a:lnTo>
                    <a:pt x="0" y="135118"/>
                  </a:lnTo>
                  <a:lnTo>
                    <a:pt x="1454" y="147541"/>
                  </a:lnTo>
                  <a:lnTo>
                    <a:pt x="8223" y="160486"/>
                  </a:lnTo>
                  <a:lnTo>
                    <a:pt x="11012" y="164140"/>
                  </a:lnTo>
                  <a:lnTo>
                    <a:pt x="55872" y="189122"/>
                  </a:lnTo>
                  <a:lnTo>
                    <a:pt x="102469" y="208951"/>
                  </a:lnTo>
                  <a:lnTo>
                    <a:pt x="149959" y="225346"/>
                  </a:lnTo>
                  <a:lnTo>
                    <a:pt x="192509" y="241290"/>
                  </a:lnTo>
                  <a:lnTo>
                    <a:pt x="212881" y="250822"/>
                  </a:lnTo>
                  <a:lnTo>
                    <a:pt x="217300" y="255057"/>
                  </a:lnTo>
                  <a:lnTo>
                    <a:pt x="222210" y="265406"/>
                  </a:lnTo>
                  <a:lnTo>
                    <a:pt x="218748" y="282705"/>
                  </a:lnTo>
                  <a:lnTo>
                    <a:pt x="204899" y="310601"/>
                  </a:lnTo>
                  <a:lnTo>
                    <a:pt x="167445" y="352131"/>
                  </a:lnTo>
                  <a:lnTo>
                    <a:pt x="130583" y="377492"/>
                  </a:lnTo>
                  <a:lnTo>
                    <a:pt x="83223" y="395355"/>
                  </a:lnTo>
                  <a:lnTo>
                    <a:pt x="54676" y="397601"/>
                  </a:lnTo>
                  <a:lnTo>
                    <a:pt x="16588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009"/>
            <p:cNvSpPr/>
            <p:nvPr>
              <p:custDataLst>
                <p:tags r:id="rId14"/>
              </p:custDataLst>
            </p:nvPr>
          </p:nvSpPr>
          <p:spPr>
            <a:xfrm>
              <a:off x="10039466" y="5029478"/>
              <a:ext cx="228485" cy="313310"/>
            </a:xfrm>
            <a:custGeom>
              <a:avLst/>
              <a:gdLst/>
              <a:ahLst/>
              <a:cxnLst/>
              <a:rect l="0" t="0" r="0" b="0"/>
              <a:pathLst>
                <a:path w="228485" h="313310">
                  <a:moveTo>
                    <a:pt x="9409" y="56872"/>
                  </a:moveTo>
                  <a:lnTo>
                    <a:pt x="9409" y="56872"/>
                  </a:lnTo>
                  <a:lnTo>
                    <a:pt x="0" y="56872"/>
                  </a:lnTo>
                  <a:lnTo>
                    <a:pt x="4975" y="61929"/>
                  </a:lnTo>
                  <a:lnTo>
                    <a:pt x="7439" y="67233"/>
                  </a:lnTo>
                  <a:lnTo>
                    <a:pt x="9237" y="106243"/>
                  </a:lnTo>
                  <a:lnTo>
                    <a:pt x="14430" y="147998"/>
                  </a:lnTo>
                  <a:lnTo>
                    <a:pt x="22656" y="184532"/>
                  </a:lnTo>
                  <a:lnTo>
                    <a:pt x="34917" y="227198"/>
                  </a:lnTo>
                  <a:lnTo>
                    <a:pt x="50698" y="270743"/>
                  </a:lnTo>
                  <a:lnTo>
                    <a:pt x="60213" y="291221"/>
                  </a:lnTo>
                  <a:lnTo>
                    <a:pt x="69384" y="301433"/>
                  </a:lnTo>
                  <a:lnTo>
                    <a:pt x="79456" y="308441"/>
                  </a:lnTo>
                  <a:lnTo>
                    <a:pt x="87460" y="311555"/>
                  </a:lnTo>
                  <a:lnTo>
                    <a:pt x="102973" y="313309"/>
                  </a:lnTo>
                  <a:lnTo>
                    <a:pt x="114846" y="308074"/>
                  </a:lnTo>
                  <a:lnTo>
                    <a:pt x="139715" y="287467"/>
                  </a:lnTo>
                  <a:lnTo>
                    <a:pt x="165010" y="247806"/>
                  </a:lnTo>
                  <a:lnTo>
                    <a:pt x="184042" y="210577"/>
                  </a:lnTo>
                  <a:lnTo>
                    <a:pt x="202027" y="167561"/>
                  </a:lnTo>
                  <a:lnTo>
                    <a:pt x="213473" y="127534"/>
                  </a:lnTo>
                  <a:lnTo>
                    <a:pt x="218392" y="88862"/>
                  </a:lnTo>
                  <a:lnTo>
                    <a:pt x="225024" y="51651"/>
                  </a:lnTo>
                  <a:lnTo>
                    <a:pt x="228028" y="10402"/>
                  </a:lnTo>
                  <a:lnTo>
                    <a:pt x="227123" y="6842"/>
                  </a:lnTo>
                  <a:lnTo>
                    <a:pt x="225459" y="4468"/>
                  </a:lnTo>
                  <a:lnTo>
                    <a:pt x="219339" y="0"/>
                  </a:lnTo>
                  <a:lnTo>
                    <a:pt x="213913" y="40433"/>
                  </a:lnTo>
                  <a:lnTo>
                    <a:pt x="210761" y="77284"/>
                  </a:lnTo>
                  <a:lnTo>
                    <a:pt x="209827" y="116660"/>
                  </a:lnTo>
                  <a:lnTo>
                    <a:pt x="209550" y="160194"/>
                  </a:lnTo>
                  <a:lnTo>
                    <a:pt x="209469" y="201551"/>
                  </a:lnTo>
                  <a:lnTo>
                    <a:pt x="210499" y="245847"/>
                  </a:lnTo>
                  <a:lnTo>
                    <a:pt x="219136" y="289180"/>
                  </a:lnTo>
                  <a:lnTo>
                    <a:pt x="228484" y="304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010"/>
            <p:cNvSpPr/>
            <p:nvPr>
              <p:custDataLst>
                <p:tags r:id="rId15"/>
              </p:custDataLst>
            </p:nvPr>
          </p:nvSpPr>
          <p:spPr>
            <a:xfrm>
              <a:off x="9726566" y="5068199"/>
              <a:ext cx="274685" cy="307460"/>
            </a:xfrm>
            <a:custGeom>
              <a:avLst/>
              <a:gdLst/>
              <a:ahLst/>
              <a:cxnLst/>
              <a:rect l="0" t="0" r="0" b="0"/>
              <a:pathLst>
                <a:path w="274685" h="307460">
                  <a:moveTo>
                    <a:pt x="217534" y="27676"/>
                  </a:moveTo>
                  <a:lnTo>
                    <a:pt x="217534" y="27676"/>
                  </a:lnTo>
                  <a:lnTo>
                    <a:pt x="217534" y="22620"/>
                  </a:lnTo>
                  <a:lnTo>
                    <a:pt x="214712" y="17315"/>
                  </a:lnTo>
                  <a:lnTo>
                    <a:pt x="212477" y="14419"/>
                  </a:lnTo>
                  <a:lnTo>
                    <a:pt x="207173" y="11200"/>
                  </a:lnTo>
                  <a:lnTo>
                    <a:pt x="195414" y="9389"/>
                  </a:lnTo>
                  <a:lnTo>
                    <a:pt x="184420" y="10024"/>
                  </a:lnTo>
                  <a:lnTo>
                    <a:pt x="141019" y="25961"/>
                  </a:lnTo>
                  <a:lnTo>
                    <a:pt x="93763" y="60891"/>
                  </a:lnTo>
                  <a:lnTo>
                    <a:pt x="59209" y="104487"/>
                  </a:lnTo>
                  <a:lnTo>
                    <a:pt x="33468" y="143155"/>
                  </a:lnTo>
                  <a:lnTo>
                    <a:pt x="10823" y="187639"/>
                  </a:lnTo>
                  <a:lnTo>
                    <a:pt x="2122" y="217595"/>
                  </a:lnTo>
                  <a:lnTo>
                    <a:pt x="0" y="264666"/>
                  </a:lnTo>
                  <a:lnTo>
                    <a:pt x="3730" y="279761"/>
                  </a:lnTo>
                  <a:lnTo>
                    <a:pt x="11738" y="290703"/>
                  </a:lnTo>
                  <a:lnTo>
                    <a:pt x="16836" y="295102"/>
                  </a:lnTo>
                  <a:lnTo>
                    <a:pt x="44239" y="306350"/>
                  </a:lnTo>
                  <a:lnTo>
                    <a:pt x="64313" y="307459"/>
                  </a:lnTo>
                  <a:lnTo>
                    <a:pt x="83819" y="303365"/>
                  </a:lnTo>
                  <a:lnTo>
                    <a:pt x="111593" y="289161"/>
                  </a:lnTo>
                  <a:lnTo>
                    <a:pt x="152169" y="254126"/>
                  </a:lnTo>
                  <a:lnTo>
                    <a:pt x="181614" y="216693"/>
                  </a:lnTo>
                  <a:lnTo>
                    <a:pt x="207812" y="169631"/>
                  </a:lnTo>
                  <a:lnTo>
                    <a:pt x="228313" y="124626"/>
                  </a:lnTo>
                  <a:lnTo>
                    <a:pt x="242554" y="78616"/>
                  </a:lnTo>
                  <a:lnTo>
                    <a:pt x="252738" y="37856"/>
                  </a:lnTo>
                  <a:lnTo>
                    <a:pt x="255464" y="2136"/>
                  </a:lnTo>
                  <a:lnTo>
                    <a:pt x="254464" y="1124"/>
                  </a:lnTo>
                  <a:lnTo>
                    <a:pt x="250527" y="0"/>
                  </a:lnTo>
                  <a:lnTo>
                    <a:pt x="249055" y="759"/>
                  </a:lnTo>
                  <a:lnTo>
                    <a:pt x="248073" y="2323"/>
                  </a:lnTo>
                  <a:lnTo>
                    <a:pt x="246692" y="9581"/>
                  </a:lnTo>
                  <a:lnTo>
                    <a:pt x="246160" y="48482"/>
                  </a:lnTo>
                  <a:lnTo>
                    <a:pt x="246116" y="94582"/>
                  </a:lnTo>
                  <a:lnTo>
                    <a:pt x="246111" y="135319"/>
                  </a:lnTo>
                  <a:lnTo>
                    <a:pt x="251166" y="178761"/>
                  </a:lnTo>
                  <a:lnTo>
                    <a:pt x="255809" y="217916"/>
                  </a:lnTo>
                  <a:lnTo>
                    <a:pt x="262976" y="244557"/>
                  </a:lnTo>
                  <a:lnTo>
                    <a:pt x="274684" y="275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011"/>
            <p:cNvSpPr/>
            <p:nvPr>
              <p:custDataLst>
                <p:tags r:id="rId16"/>
              </p:custDataLst>
            </p:nvPr>
          </p:nvSpPr>
          <p:spPr>
            <a:xfrm>
              <a:off x="9546475" y="5097756"/>
              <a:ext cx="187684" cy="293395"/>
            </a:xfrm>
            <a:custGeom>
              <a:avLst/>
              <a:gdLst/>
              <a:ahLst/>
              <a:cxnLst/>
              <a:rect l="0" t="0" r="0" b="0"/>
              <a:pathLst>
                <a:path w="187684" h="293395">
                  <a:moveTo>
                    <a:pt x="178550" y="64794"/>
                  </a:moveTo>
                  <a:lnTo>
                    <a:pt x="178550" y="64794"/>
                  </a:lnTo>
                  <a:lnTo>
                    <a:pt x="178550" y="51537"/>
                  </a:lnTo>
                  <a:lnTo>
                    <a:pt x="181372" y="45496"/>
                  </a:lnTo>
                  <a:lnTo>
                    <a:pt x="185096" y="39284"/>
                  </a:lnTo>
                  <a:lnTo>
                    <a:pt x="187487" y="26672"/>
                  </a:lnTo>
                  <a:lnTo>
                    <a:pt x="187683" y="23505"/>
                  </a:lnTo>
                  <a:lnTo>
                    <a:pt x="185078" y="17163"/>
                  </a:lnTo>
                  <a:lnTo>
                    <a:pt x="182902" y="13990"/>
                  </a:lnTo>
                  <a:lnTo>
                    <a:pt x="169727" y="4467"/>
                  </a:lnTo>
                  <a:lnTo>
                    <a:pt x="152417" y="0"/>
                  </a:lnTo>
                  <a:lnTo>
                    <a:pt x="140124" y="1777"/>
                  </a:lnTo>
                  <a:lnTo>
                    <a:pt x="107599" y="15534"/>
                  </a:lnTo>
                  <a:lnTo>
                    <a:pt x="68744" y="43190"/>
                  </a:lnTo>
                  <a:lnTo>
                    <a:pt x="35849" y="84762"/>
                  </a:lnTo>
                  <a:lnTo>
                    <a:pt x="15366" y="122125"/>
                  </a:lnTo>
                  <a:lnTo>
                    <a:pt x="2187" y="166626"/>
                  </a:lnTo>
                  <a:lnTo>
                    <a:pt x="0" y="200447"/>
                  </a:lnTo>
                  <a:lnTo>
                    <a:pt x="6643" y="245040"/>
                  </a:lnTo>
                  <a:lnTo>
                    <a:pt x="45200" y="29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012"/>
            <p:cNvSpPr/>
            <p:nvPr>
              <p:custDataLst>
                <p:tags r:id="rId17"/>
              </p:custDataLst>
            </p:nvPr>
          </p:nvSpPr>
          <p:spPr>
            <a:xfrm>
              <a:off x="9229725" y="5126763"/>
              <a:ext cx="209382" cy="216763"/>
            </a:xfrm>
            <a:custGeom>
              <a:avLst/>
              <a:gdLst/>
              <a:ahLst/>
              <a:cxnLst/>
              <a:rect l="0" t="0" r="0" b="0"/>
              <a:pathLst>
                <a:path w="209382" h="216763">
                  <a:moveTo>
                    <a:pt x="0" y="131037"/>
                  </a:moveTo>
                  <a:lnTo>
                    <a:pt x="0" y="131037"/>
                  </a:lnTo>
                  <a:lnTo>
                    <a:pt x="0" y="125550"/>
                  </a:lnTo>
                  <a:lnTo>
                    <a:pt x="0" y="130106"/>
                  </a:lnTo>
                  <a:lnTo>
                    <a:pt x="5057" y="130761"/>
                  </a:lnTo>
                  <a:lnTo>
                    <a:pt x="10361" y="128092"/>
                  </a:lnTo>
                  <a:lnTo>
                    <a:pt x="13257" y="125899"/>
                  </a:lnTo>
                  <a:lnTo>
                    <a:pt x="22120" y="123462"/>
                  </a:lnTo>
                  <a:lnTo>
                    <a:pt x="57420" y="118861"/>
                  </a:lnTo>
                  <a:lnTo>
                    <a:pt x="76280" y="114023"/>
                  </a:lnTo>
                  <a:lnTo>
                    <a:pt x="114506" y="104651"/>
                  </a:lnTo>
                  <a:lnTo>
                    <a:pt x="142289" y="95564"/>
                  </a:lnTo>
                  <a:lnTo>
                    <a:pt x="161751" y="90893"/>
                  </a:lnTo>
                  <a:lnTo>
                    <a:pt x="189648" y="81246"/>
                  </a:lnTo>
                  <a:lnTo>
                    <a:pt x="203032" y="70284"/>
                  </a:lnTo>
                  <a:lnTo>
                    <a:pt x="206653" y="64172"/>
                  </a:lnTo>
                  <a:lnTo>
                    <a:pt x="208977" y="51624"/>
                  </a:lnTo>
                  <a:lnTo>
                    <a:pt x="209381" y="42126"/>
                  </a:lnTo>
                  <a:lnTo>
                    <a:pt x="206652" y="35782"/>
                  </a:lnTo>
                  <a:lnTo>
                    <a:pt x="196278" y="23086"/>
                  </a:lnTo>
                  <a:lnTo>
                    <a:pt x="169549" y="4037"/>
                  </a:lnTo>
                  <a:lnTo>
                    <a:pt x="159669" y="509"/>
                  </a:lnTo>
                  <a:lnTo>
                    <a:pt x="146106" y="0"/>
                  </a:lnTo>
                  <a:lnTo>
                    <a:pt x="100941" y="11109"/>
                  </a:lnTo>
                  <a:lnTo>
                    <a:pt x="80121" y="25182"/>
                  </a:lnTo>
                  <a:lnTo>
                    <a:pt x="61726" y="48901"/>
                  </a:lnTo>
                  <a:lnTo>
                    <a:pt x="41004" y="90139"/>
                  </a:lnTo>
                  <a:lnTo>
                    <a:pt x="38271" y="128256"/>
                  </a:lnTo>
                  <a:lnTo>
                    <a:pt x="40998" y="137914"/>
                  </a:lnTo>
                  <a:lnTo>
                    <a:pt x="51372" y="152739"/>
                  </a:lnTo>
                  <a:lnTo>
                    <a:pt x="65551" y="167689"/>
                  </a:lnTo>
                  <a:lnTo>
                    <a:pt x="98327" y="185524"/>
                  </a:lnTo>
                  <a:lnTo>
                    <a:pt x="140543" y="196362"/>
                  </a:lnTo>
                  <a:lnTo>
                    <a:pt x="162410" y="204603"/>
                  </a:lnTo>
                  <a:lnTo>
                    <a:pt x="180975" y="21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013"/>
            <p:cNvSpPr/>
            <p:nvPr>
              <p:custDataLst>
                <p:tags r:id="rId18"/>
              </p:custDataLst>
            </p:nvPr>
          </p:nvSpPr>
          <p:spPr>
            <a:xfrm>
              <a:off x="8877300" y="5038725"/>
              <a:ext cx="359498" cy="417025"/>
            </a:xfrm>
            <a:custGeom>
              <a:avLst/>
              <a:gdLst/>
              <a:ahLst/>
              <a:cxnLst/>
              <a:rect l="0" t="0" r="0" b="0"/>
              <a:pathLst>
                <a:path w="359498" h="417025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3183"/>
                  </a:lnTo>
                  <a:lnTo>
                    <a:pt x="19712" y="58307"/>
                  </a:lnTo>
                  <a:lnTo>
                    <a:pt x="31881" y="100535"/>
                  </a:lnTo>
                  <a:lnTo>
                    <a:pt x="41314" y="137151"/>
                  </a:lnTo>
                  <a:lnTo>
                    <a:pt x="55868" y="174810"/>
                  </a:lnTo>
                  <a:lnTo>
                    <a:pt x="68529" y="217837"/>
                  </a:lnTo>
                  <a:lnTo>
                    <a:pt x="78984" y="259042"/>
                  </a:lnTo>
                  <a:lnTo>
                    <a:pt x="88784" y="298062"/>
                  </a:lnTo>
                  <a:lnTo>
                    <a:pt x="98391" y="336435"/>
                  </a:lnTo>
                  <a:lnTo>
                    <a:pt x="106756" y="379313"/>
                  </a:lnTo>
                  <a:lnTo>
                    <a:pt x="113306" y="404923"/>
                  </a:lnTo>
                  <a:lnTo>
                    <a:pt x="114169" y="417024"/>
                  </a:lnTo>
                  <a:lnTo>
                    <a:pt x="114298" y="369705"/>
                  </a:lnTo>
                  <a:lnTo>
                    <a:pt x="115359" y="322559"/>
                  </a:lnTo>
                  <a:lnTo>
                    <a:pt x="121840" y="278165"/>
                  </a:lnTo>
                  <a:lnTo>
                    <a:pt x="125059" y="258037"/>
                  </a:lnTo>
                  <a:lnTo>
                    <a:pt x="133546" y="238508"/>
                  </a:lnTo>
                  <a:lnTo>
                    <a:pt x="176772" y="194266"/>
                  </a:lnTo>
                  <a:lnTo>
                    <a:pt x="192866" y="186882"/>
                  </a:lnTo>
                  <a:lnTo>
                    <a:pt x="240319" y="181494"/>
                  </a:lnTo>
                  <a:lnTo>
                    <a:pt x="249113" y="181321"/>
                  </a:lnTo>
                  <a:lnTo>
                    <a:pt x="267350" y="186773"/>
                  </a:lnTo>
                  <a:lnTo>
                    <a:pt x="313546" y="212045"/>
                  </a:lnTo>
                  <a:lnTo>
                    <a:pt x="344915" y="241629"/>
                  </a:lnTo>
                  <a:lnTo>
                    <a:pt x="353673" y="254146"/>
                  </a:lnTo>
                  <a:lnTo>
                    <a:pt x="359497" y="278150"/>
                  </a:lnTo>
                  <a:lnTo>
                    <a:pt x="358038" y="293308"/>
                  </a:lnTo>
                  <a:lnTo>
                    <a:pt x="348444" y="316564"/>
                  </a:lnTo>
                  <a:lnTo>
                    <a:pt x="320151" y="354640"/>
                  </a:lnTo>
                  <a:lnTo>
                    <a:pt x="300411" y="373307"/>
                  </a:lnTo>
                  <a:lnTo>
                    <a:pt x="256597" y="393105"/>
                  </a:lnTo>
                  <a:lnTo>
                    <a:pt x="217013" y="399135"/>
                  </a:lnTo>
                  <a:lnTo>
                    <a:pt x="200167" y="398585"/>
                  </a:lnTo>
                  <a:lnTo>
                    <a:pt x="179842" y="392326"/>
                  </a:lnTo>
                  <a:lnTo>
                    <a:pt x="15240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014"/>
            <p:cNvSpPr/>
            <p:nvPr>
              <p:custDataLst>
                <p:tags r:id="rId19"/>
              </p:custDataLst>
            </p:nvPr>
          </p:nvSpPr>
          <p:spPr>
            <a:xfrm>
              <a:off x="10591845" y="4229863"/>
              <a:ext cx="38021" cy="351663"/>
            </a:xfrm>
            <a:custGeom>
              <a:avLst/>
              <a:gdLst/>
              <a:ahLst/>
              <a:cxnLst/>
              <a:rect l="0" t="0" r="0" b="0"/>
              <a:pathLst>
                <a:path w="38021" h="351663">
                  <a:moveTo>
                    <a:pt x="28530" y="104012"/>
                  </a:moveTo>
                  <a:lnTo>
                    <a:pt x="28530" y="104012"/>
                  </a:lnTo>
                  <a:lnTo>
                    <a:pt x="27472" y="85649"/>
                  </a:lnTo>
                  <a:lnTo>
                    <a:pt x="20328" y="45698"/>
                  </a:lnTo>
                  <a:lnTo>
                    <a:pt x="14342" y="22999"/>
                  </a:lnTo>
                  <a:lnTo>
                    <a:pt x="474" y="0"/>
                  </a:lnTo>
                  <a:lnTo>
                    <a:pt x="0" y="17618"/>
                  </a:lnTo>
                  <a:lnTo>
                    <a:pt x="8161" y="63545"/>
                  </a:lnTo>
                  <a:lnTo>
                    <a:pt x="16824" y="104603"/>
                  </a:lnTo>
                  <a:lnTo>
                    <a:pt x="24591" y="140053"/>
                  </a:lnTo>
                  <a:lnTo>
                    <a:pt x="27752" y="187135"/>
                  </a:lnTo>
                  <a:lnTo>
                    <a:pt x="28377" y="227323"/>
                  </a:lnTo>
                  <a:lnTo>
                    <a:pt x="35046" y="265835"/>
                  </a:lnTo>
                  <a:lnTo>
                    <a:pt x="37658" y="308492"/>
                  </a:lnTo>
                  <a:lnTo>
                    <a:pt x="38020" y="335063"/>
                  </a:lnTo>
                  <a:lnTo>
                    <a:pt x="35218" y="341815"/>
                  </a:lnTo>
                  <a:lnTo>
                    <a:pt x="28530" y="35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015"/>
            <p:cNvSpPr/>
            <p:nvPr>
              <p:custDataLst>
                <p:tags r:id="rId20"/>
              </p:custDataLst>
            </p:nvPr>
          </p:nvSpPr>
          <p:spPr>
            <a:xfrm>
              <a:off x="10403232" y="4391175"/>
              <a:ext cx="217144" cy="280811"/>
            </a:xfrm>
            <a:custGeom>
              <a:avLst/>
              <a:gdLst/>
              <a:ahLst/>
              <a:cxnLst/>
              <a:rect l="0" t="0" r="0" b="0"/>
              <a:pathLst>
                <a:path w="217144" h="280811">
                  <a:moveTo>
                    <a:pt x="217143" y="18900"/>
                  </a:moveTo>
                  <a:lnTo>
                    <a:pt x="217143" y="18900"/>
                  </a:lnTo>
                  <a:lnTo>
                    <a:pt x="203886" y="5643"/>
                  </a:lnTo>
                  <a:lnTo>
                    <a:pt x="195023" y="2425"/>
                  </a:lnTo>
                  <a:lnTo>
                    <a:pt x="148408" y="0"/>
                  </a:lnTo>
                  <a:lnTo>
                    <a:pt x="110111" y="2692"/>
                  </a:lnTo>
                  <a:lnTo>
                    <a:pt x="65382" y="19150"/>
                  </a:lnTo>
                  <a:lnTo>
                    <a:pt x="58818" y="22241"/>
                  </a:lnTo>
                  <a:lnTo>
                    <a:pt x="39469" y="41762"/>
                  </a:lnTo>
                  <a:lnTo>
                    <a:pt x="21572" y="70257"/>
                  </a:lnTo>
                  <a:lnTo>
                    <a:pt x="4586" y="114641"/>
                  </a:lnTo>
                  <a:lnTo>
                    <a:pt x="0" y="142871"/>
                  </a:lnTo>
                  <a:lnTo>
                    <a:pt x="5861" y="190369"/>
                  </a:lnTo>
                  <a:lnTo>
                    <a:pt x="6438" y="199888"/>
                  </a:lnTo>
                  <a:lnTo>
                    <a:pt x="12724" y="216109"/>
                  </a:lnTo>
                  <a:lnTo>
                    <a:pt x="44142" y="263210"/>
                  </a:lnTo>
                  <a:lnTo>
                    <a:pt x="55940" y="270357"/>
                  </a:lnTo>
                  <a:lnTo>
                    <a:pt x="87064" y="280810"/>
                  </a:lnTo>
                  <a:lnTo>
                    <a:pt x="99711" y="278885"/>
                  </a:lnTo>
                  <a:lnTo>
                    <a:pt x="131418" y="25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016"/>
            <p:cNvSpPr/>
            <p:nvPr>
              <p:custDataLst>
                <p:tags r:id="rId21"/>
              </p:custDataLst>
            </p:nvPr>
          </p:nvSpPr>
          <p:spPr>
            <a:xfrm>
              <a:off x="10163175" y="4362865"/>
              <a:ext cx="285751" cy="271282"/>
            </a:xfrm>
            <a:custGeom>
              <a:avLst/>
              <a:gdLst/>
              <a:ahLst/>
              <a:cxnLst/>
              <a:rect l="0" t="0" r="0" b="0"/>
              <a:pathLst>
                <a:path w="285751" h="271282">
                  <a:moveTo>
                    <a:pt x="0" y="75785"/>
                  </a:moveTo>
                  <a:lnTo>
                    <a:pt x="0" y="75785"/>
                  </a:lnTo>
                  <a:lnTo>
                    <a:pt x="5057" y="80841"/>
                  </a:lnTo>
                  <a:lnTo>
                    <a:pt x="7541" y="88968"/>
                  </a:lnTo>
                  <a:lnTo>
                    <a:pt x="16890" y="134092"/>
                  </a:lnTo>
                  <a:lnTo>
                    <a:pt x="25312" y="180713"/>
                  </a:lnTo>
                  <a:lnTo>
                    <a:pt x="33201" y="223149"/>
                  </a:lnTo>
                  <a:lnTo>
                    <a:pt x="40278" y="253692"/>
                  </a:lnTo>
                  <a:lnTo>
                    <a:pt x="46174" y="263798"/>
                  </a:lnTo>
                  <a:lnTo>
                    <a:pt x="47339" y="271281"/>
                  </a:lnTo>
                  <a:lnTo>
                    <a:pt x="47586" y="267152"/>
                  </a:lnTo>
                  <a:lnTo>
                    <a:pt x="41072" y="251248"/>
                  </a:lnTo>
                  <a:lnTo>
                    <a:pt x="32874" y="207675"/>
                  </a:lnTo>
                  <a:lnTo>
                    <a:pt x="36754" y="167925"/>
                  </a:lnTo>
                  <a:lnTo>
                    <a:pt x="40525" y="132013"/>
                  </a:lnTo>
                  <a:lnTo>
                    <a:pt x="51166" y="97384"/>
                  </a:lnTo>
                  <a:lnTo>
                    <a:pt x="73724" y="57239"/>
                  </a:lnTo>
                  <a:lnTo>
                    <a:pt x="92283" y="33366"/>
                  </a:lnTo>
                  <a:lnTo>
                    <a:pt x="116243" y="17943"/>
                  </a:lnTo>
                  <a:lnTo>
                    <a:pt x="159359" y="2734"/>
                  </a:lnTo>
                  <a:lnTo>
                    <a:pt x="199883" y="0"/>
                  </a:lnTo>
                  <a:lnTo>
                    <a:pt x="230767" y="2489"/>
                  </a:lnTo>
                  <a:lnTo>
                    <a:pt x="257817" y="12793"/>
                  </a:lnTo>
                  <a:lnTo>
                    <a:pt x="285750" y="2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017"/>
            <p:cNvSpPr/>
            <p:nvPr>
              <p:custDataLst>
                <p:tags r:id="rId22"/>
              </p:custDataLst>
            </p:nvPr>
          </p:nvSpPr>
          <p:spPr>
            <a:xfrm>
              <a:off x="9925622" y="4420191"/>
              <a:ext cx="161354" cy="285160"/>
            </a:xfrm>
            <a:custGeom>
              <a:avLst/>
              <a:gdLst/>
              <a:ahLst/>
              <a:cxnLst/>
              <a:rect l="0" t="0" r="0" b="0"/>
              <a:pathLst>
                <a:path w="161354" h="285160">
                  <a:moveTo>
                    <a:pt x="151828" y="66084"/>
                  </a:moveTo>
                  <a:lnTo>
                    <a:pt x="151828" y="66084"/>
                  </a:lnTo>
                  <a:lnTo>
                    <a:pt x="151828" y="43694"/>
                  </a:lnTo>
                  <a:lnTo>
                    <a:pt x="143626" y="16593"/>
                  </a:lnTo>
                  <a:lnTo>
                    <a:pt x="137247" y="9516"/>
                  </a:lnTo>
                  <a:lnTo>
                    <a:pt x="128414" y="3901"/>
                  </a:lnTo>
                  <a:lnTo>
                    <a:pt x="117492" y="740"/>
                  </a:lnTo>
                  <a:lnTo>
                    <a:pt x="110815" y="0"/>
                  </a:lnTo>
                  <a:lnTo>
                    <a:pt x="90300" y="7130"/>
                  </a:lnTo>
                  <a:lnTo>
                    <a:pt x="72096" y="16749"/>
                  </a:lnTo>
                  <a:lnTo>
                    <a:pt x="40656" y="44470"/>
                  </a:lnTo>
                  <a:lnTo>
                    <a:pt x="26696" y="68147"/>
                  </a:lnTo>
                  <a:lnTo>
                    <a:pt x="9199" y="113981"/>
                  </a:lnTo>
                  <a:lnTo>
                    <a:pt x="2323" y="145187"/>
                  </a:lnTo>
                  <a:lnTo>
                    <a:pt x="0" y="188601"/>
                  </a:lnTo>
                  <a:lnTo>
                    <a:pt x="598" y="220146"/>
                  </a:lnTo>
                  <a:lnTo>
                    <a:pt x="12700" y="253210"/>
                  </a:lnTo>
                  <a:lnTo>
                    <a:pt x="21824" y="267343"/>
                  </a:lnTo>
                  <a:lnTo>
                    <a:pt x="26000" y="270107"/>
                  </a:lnTo>
                  <a:lnTo>
                    <a:pt x="36285" y="273178"/>
                  </a:lnTo>
                  <a:lnTo>
                    <a:pt x="40932" y="272938"/>
                  </a:lnTo>
                  <a:lnTo>
                    <a:pt x="64422" y="262161"/>
                  </a:lnTo>
                  <a:lnTo>
                    <a:pt x="73470" y="253418"/>
                  </a:lnTo>
                  <a:lnTo>
                    <a:pt x="102783" y="211949"/>
                  </a:lnTo>
                  <a:lnTo>
                    <a:pt x="108863" y="196529"/>
                  </a:lnTo>
                  <a:lnTo>
                    <a:pt x="119633" y="152485"/>
                  </a:lnTo>
                  <a:lnTo>
                    <a:pt x="122776" y="112335"/>
                  </a:lnTo>
                  <a:lnTo>
                    <a:pt x="123211" y="74752"/>
                  </a:lnTo>
                  <a:lnTo>
                    <a:pt x="122167" y="71863"/>
                  </a:lnTo>
                  <a:lnTo>
                    <a:pt x="120413" y="69936"/>
                  </a:lnTo>
                  <a:lnTo>
                    <a:pt x="118184" y="68652"/>
                  </a:lnTo>
                  <a:lnTo>
                    <a:pt x="117757" y="68854"/>
                  </a:lnTo>
                  <a:lnTo>
                    <a:pt x="120106" y="71901"/>
                  </a:lnTo>
                  <a:lnTo>
                    <a:pt x="122320" y="84624"/>
                  </a:lnTo>
                  <a:lnTo>
                    <a:pt x="123172" y="125349"/>
                  </a:lnTo>
                  <a:lnTo>
                    <a:pt x="130841" y="168298"/>
                  </a:lnTo>
                  <a:lnTo>
                    <a:pt x="139725" y="208453"/>
                  </a:lnTo>
                  <a:lnTo>
                    <a:pt x="144362" y="234562"/>
                  </a:lnTo>
                  <a:lnTo>
                    <a:pt x="161353" y="28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018"/>
            <p:cNvSpPr/>
            <p:nvPr>
              <p:custDataLst>
                <p:tags r:id="rId23"/>
              </p:custDataLst>
            </p:nvPr>
          </p:nvSpPr>
          <p:spPr>
            <a:xfrm>
              <a:off x="9410700" y="4410075"/>
              <a:ext cx="428626" cy="293607"/>
            </a:xfrm>
            <a:custGeom>
              <a:avLst/>
              <a:gdLst/>
              <a:ahLst/>
              <a:cxnLst/>
              <a:rect l="0" t="0" r="0" b="0"/>
              <a:pathLst>
                <a:path w="428626" h="293607">
                  <a:moveTo>
                    <a:pt x="0" y="66675"/>
                  </a:moveTo>
                  <a:lnTo>
                    <a:pt x="0" y="66675"/>
                  </a:lnTo>
                  <a:lnTo>
                    <a:pt x="0" y="71731"/>
                  </a:lnTo>
                  <a:lnTo>
                    <a:pt x="1059" y="73221"/>
                  </a:lnTo>
                  <a:lnTo>
                    <a:pt x="2822" y="74214"/>
                  </a:lnTo>
                  <a:lnTo>
                    <a:pt x="5057" y="74876"/>
                  </a:lnTo>
                  <a:lnTo>
                    <a:pt x="13257" y="80864"/>
                  </a:lnTo>
                  <a:lnTo>
                    <a:pt x="36016" y="120050"/>
                  </a:lnTo>
                  <a:lnTo>
                    <a:pt x="57993" y="160866"/>
                  </a:lnTo>
                  <a:lnTo>
                    <a:pt x="82716" y="199816"/>
                  </a:lnTo>
                  <a:lnTo>
                    <a:pt x="103960" y="244800"/>
                  </a:lnTo>
                  <a:lnTo>
                    <a:pt x="123597" y="284188"/>
                  </a:lnTo>
                  <a:lnTo>
                    <a:pt x="131857" y="293606"/>
                  </a:lnTo>
                  <a:lnTo>
                    <a:pt x="132355" y="293104"/>
                  </a:lnTo>
                  <a:lnTo>
                    <a:pt x="133263" y="277872"/>
                  </a:lnTo>
                  <a:lnTo>
                    <a:pt x="134400" y="236458"/>
                  </a:lnTo>
                  <a:lnTo>
                    <a:pt x="140888" y="196873"/>
                  </a:lnTo>
                  <a:lnTo>
                    <a:pt x="147539" y="153659"/>
                  </a:lnTo>
                  <a:lnTo>
                    <a:pt x="154582" y="118124"/>
                  </a:lnTo>
                  <a:lnTo>
                    <a:pt x="165531" y="102355"/>
                  </a:lnTo>
                  <a:lnTo>
                    <a:pt x="169621" y="101045"/>
                  </a:lnTo>
                  <a:lnTo>
                    <a:pt x="179809" y="102412"/>
                  </a:lnTo>
                  <a:lnTo>
                    <a:pt x="197445" y="109131"/>
                  </a:lnTo>
                  <a:lnTo>
                    <a:pt x="240059" y="140361"/>
                  </a:lnTo>
                  <a:lnTo>
                    <a:pt x="275643" y="181899"/>
                  </a:lnTo>
                  <a:lnTo>
                    <a:pt x="315585" y="229390"/>
                  </a:lnTo>
                  <a:lnTo>
                    <a:pt x="341900" y="256163"/>
                  </a:lnTo>
                  <a:lnTo>
                    <a:pt x="347660" y="256875"/>
                  </a:lnTo>
                  <a:lnTo>
                    <a:pt x="349248" y="254858"/>
                  </a:lnTo>
                  <a:lnTo>
                    <a:pt x="351799" y="239235"/>
                  </a:lnTo>
                  <a:lnTo>
                    <a:pt x="352371" y="198450"/>
                  </a:lnTo>
                  <a:lnTo>
                    <a:pt x="352414" y="151501"/>
                  </a:lnTo>
                  <a:lnTo>
                    <a:pt x="357478" y="111799"/>
                  </a:lnTo>
                  <a:lnTo>
                    <a:pt x="365682" y="73225"/>
                  </a:lnTo>
                  <a:lnTo>
                    <a:pt x="384481" y="30927"/>
                  </a:lnTo>
                  <a:lnTo>
                    <a:pt x="396025" y="10104"/>
                  </a:lnTo>
                  <a:lnTo>
                    <a:pt x="402848" y="4491"/>
                  </a:lnTo>
                  <a:lnTo>
                    <a:pt x="412638" y="1331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019"/>
            <p:cNvSpPr/>
            <p:nvPr>
              <p:custDataLst>
                <p:tags r:id="rId24"/>
              </p:custDataLst>
            </p:nvPr>
          </p:nvSpPr>
          <p:spPr>
            <a:xfrm>
              <a:off x="9220200" y="4525147"/>
              <a:ext cx="200026" cy="245331"/>
            </a:xfrm>
            <a:custGeom>
              <a:avLst/>
              <a:gdLst/>
              <a:ahLst/>
              <a:cxnLst/>
              <a:rect l="0" t="0" r="0" b="0"/>
              <a:pathLst>
                <a:path w="200026" h="245331">
                  <a:moveTo>
                    <a:pt x="0" y="56378"/>
                  </a:moveTo>
                  <a:lnTo>
                    <a:pt x="0" y="56378"/>
                  </a:lnTo>
                  <a:lnTo>
                    <a:pt x="0" y="61434"/>
                  </a:lnTo>
                  <a:lnTo>
                    <a:pt x="9701" y="105739"/>
                  </a:lnTo>
                  <a:lnTo>
                    <a:pt x="19712" y="148090"/>
                  </a:lnTo>
                  <a:lnTo>
                    <a:pt x="31881" y="191616"/>
                  </a:lnTo>
                  <a:lnTo>
                    <a:pt x="37939" y="234798"/>
                  </a:lnTo>
                  <a:lnTo>
                    <a:pt x="46287" y="245330"/>
                  </a:lnTo>
                  <a:lnTo>
                    <a:pt x="46734" y="244787"/>
                  </a:lnTo>
                  <a:lnTo>
                    <a:pt x="47623" y="203488"/>
                  </a:lnTo>
                  <a:lnTo>
                    <a:pt x="47625" y="159398"/>
                  </a:lnTo>
                  <a:lnTo>
                    <a:pt x="50447" y="115376"/>
                  </a:lnTo>
                  <a:lnTo>
                    <a:pt x="60882" y="75793"/>
                  </a:lnTo>
                  <a:lnTo>
                    <a:pt x="74194" y="38459"/>
                  </a:lnTo>
                  <a:lnTo>
                    <a:pt x="90187" y="17437"/>
                  </a:lnTo>
                  <a:lnTo>
                    <a:pt x="102172" y="8026"/>
                  </a:lnTo>
                  <a:lnTo>
                    <a:pt x="114554" y="3138"/>
                  </a:lnTo>
                  <a:lnTo>
                    <a:pt x="144807" y="0"/>
                  </a:lnTo>
                  <a:lnTo>
                    <a:pt x="157138" y="2394"/>
                  </a:lnTo>
                  <a:lnTo>
                    <a:pt x="200025" y="1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020"/>
            <p:cNvSpPr/>
            <p:nvPr>
              <p:custDataLst>
                <p:tags r:id="rId25"/>
              </p:custDataLst>
            </p:nvPr>
          </p:nvSpPr>
          <p:spPr>
            <a:xfrm>
              <a:off x="8753475" y="4572000"/>
              <a:ext cx="503900" cy="264613"/>
            </a:xfrm>
            <a:custGeom>
              <a:avLst/>
              <a:gdLst/>
              <a:ahLst/>
              <a:cxnLst/>
              <a:rect l="0" t="0" r="0" b="0"/>
              <a:pathLst>
                <a:path w="503900" h="264613">
                  <a:moveTo>
                    <a:pt x="0" y="152400"/>
                  </a:moveTo>
                  <a:lnTo>
                    <a:pt x="0" y="152400"/>
                  </a:lnTo>
                  <a:lnTo>
                    <a:pt x="5057" y="152400"/>
                  </a:lnTo>
                  <a:lnTo>
                    <a:pt x="6546" y="151342"/>
                  </a:lnTo>
                  <a:lnTo>
                    <a:pt x="7540" y="149578"/>
                  </a:lnTo>
                  <a:lnTo>
                    <a:pt x="8201" y="147344"/>
                  </a:lnTo>
                  <a:lnTo>
                    <a:pt x="9701" y="145854"/>
                  </a:lnTo>
                  <a:lnTo>
                    <a:pt x="19712" y="140641"/>
                  </a:lnTo>
                  <a:lnTo>
                    <a:pt x="62840" y="107687"/>
                  </a:lnTo>
                  <a:lnTo>
                    <a:pt x="103704" y="87868"/>
                  </a:lnTo>
                  <a:lnTo>
                    <a:pt x="147720" y="68392"/>
                  </a:lnTo>
                  <a:lnTo>
                    <a:pt x="184645" y="55424"/>
                  </a:lnTo>
                  <a:lnTo>
                    <a:pt x="222397" y="44879"/>
                  </a:lnTo>
                  <a:lnTo>
                    <a:pt x="264416" y="26347"/>
                  </a:lnTo>
                  <a:lnTo>
                    <a:pt x="305963" y="14955"/>
                  </a:lnTo>
                  <a:lnTo>
                    <a:pt x="335537" y="10002"/>
                  </a:lnTo>
                  <a:lnTo>
                    <a:pt x="337992" y="10901"/>
                  </a:lnTo>
                  <a:lnTo>
                    <a:pt x="339628" y="12559"/>
                  </a:lnTo>
                  <a:lnTo>
                    <a:pt x="341446" y="17223"/>
                  </a:lnTo>
                  <a:lnTo>
                    <a:pt x="342843" y="51441"/>
                  </a:lnTo>
                  <a:lnTo>
                    <a:pt x="335285" y="89654"/>
                  </a:lnTo>
                  <a:lnTo>
                    <a:pt x="327709" y="134161"/>
                  </a:lnTo>
                  <a:lnTo>
                    <a:pt x="324611" y="176432"/>
                  </a:lnTo>
                  <a:lnTo>
                    <a:pt x="326898" y="201501"/>
                  </a:lnTo>
                  <a:lnTo>
                    <a:pt x="337152" y="233360"/>
                  </a:lnTo>
                  <a:lnTo>
                    <a:pt x="346253" y="248472"/>
                  </a:lnTo>
                  <a:lnTo>
                    <a:pt x="360710" y="259653"/>
                  </a:lnTo>
                  <a:lnTo>
                    <a:pt x="378399" y="264612"/>
                  </a:lnTo>
                  <a:lnTo>
                    <a:pt x="402101" y="261025"/>
                  </a:lnTo>
                  <a:lnTo>
                    <a:pt x="449179" y="244256"/>
                  </a:lnTo>
                  <a:lnTo>
                    <a:pt x="471639" y="229829"/>
                  </a:lnTo>
                  <a:lnTo>
                    <a:pt x="482315" y="215388"/>
                  </a:lnTo>
                  <a:lnTo>
                    <a:pt x="497791" y="180247"/>
                  </a:lnTo>
                  <a:lnTo>
                    <a:pt x="503899" y="136077"/>
                  </a:lnTo>
                  <a:lnTo>
                    <a:pt x="503355" y="120803"/>
                  </a:lnTo>
                  <a:lnTo>
                    <a:pt x="496041" y="94355"/>
                  </a:lnTo>
                  <a:lnTo>
                    <a:pt x="475142" y="59795"/>
                  </a:lnTo>
                  <a:lnTo>
                    <a:pt x="445575" y="32273"/>
                  </a:lnTo>
                  <a:lnTo>
                    <a:pt x="399773" y="10430"/>
                  </a:lnTo>
                  <a:lnTo>
                    <a:pt x="366951" y="206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021"/>
            <p:cNvSpPr/>
            <p:nvPr>
              <p:custDataLst>
                <p:tags r:id="rId26"/>
              </p:custDataLst>
            </p:nvPr>
          </p:nvSpPr>
          <p:spPr>
            <a:xfrm>
              <a:off x="8943975" y="4211591"/>
              <a:ext cx="342901" cy="655685"/>
            </a:xfrm>
            <a:custGeom>
              <a:avLst/>
              <a:gdLst/>
              <a:ahLst/>
              <a:cxnLst/>
              <a:rect l="0" t="0" r="0" b="0"/>
              <a:pathLst>
                <a:path w="342901" h="655685">
                  <a:moveTo>
                    <a:pt x="342900" y="74659"/>
                  </a:moveTo>
                  <a:lnTo>
                    <a:pt x="342900" y="74659"/>
                  </a:lnTo>
                  <a:lnTo>
                    <a:pt x="342900" y="66458"/>
                  </a:lnTo>
                  <a:lnTo>
                    <a:pt x="295368" y="20475"/>
                  </a:lnTo>
                  <a:lnTo>
                    <a:pt x="281558" y="13536"/>
                  </a:lnTo>
                  <a:lnTo>
                    <a:pt x="237573" y="3659"/>
                  </a:lnTo>
                  <a:lnTo>
                    <a:pt x="214443" y="0"/>
                  </a:lnTo>
                  <a:lnTo>
                    <a:pt x="184071" y="3972"/>
                  </a:lnTo>
                  <a:lnTo>
                    <a:pt x="166123" y="11845"/>
                  </a:lnTo>
                  <a:lnTo>
                    <a:pt x="123124" y="40242"/>
                  </a:lnTo>
                  <a:lnTo>
                    <a:pt x="96100" y="61051"/>
                  </a:lnTo>
                  <a:lnTo>
                    <a:pt x="67470" y="104936"/>
                  </a:lnTo>
                  <a:lnTo>
                    <a:pt x="47861" y="144661"/>
                  </a:lnTo>
                  <a:lnTo>
                    <a:pt x="31466" y="189944"/>
                  </a:lnTo>
                  <a:lnTo>
                    <a:pt x="19907" y="236876"/>
                  </a:lnTo>
                  <a:lnTo>
                    <a:pt x="12601" y="284295"/>
                  </a:lnTo>
                  <a:lnTo>
                    <a:pt x="7614" y="331859"/>
                  </a:lnTo>
                  <a:lnTo>
                    <a:pt x="5077" y="379467"/>
                  </a:lnTo>
                  <a:lnTo>
                    <a:pt x="8207" y="427086"/>
                  </a:lnTo>
                  <a:lnTo>
                    <a:pt x="9134" y="474710"/>
                  </a:lnTo>
                  <a:lnTo>
                    <a:pt x="9410" y="519512"/>
                  </a:lnTo>
                  <a:lnTo>
                    <a:pt x="9491" y="556776"/>
                  </a:lnTo>
                  <a:lnTo>
                    <a:pt x="4462" y="597812"/>
                  </a:lnTo>
                  <a:lnTo>
                    <a:pt x="0" y="65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144"/>
          <p:cNvGrpSpPr/>
          <p:nvPr/>
        </p:nvGrpSpPr>
        <p:grpSpPr>
          <a:xfrm>
            <a:off x="11188117" y="4488227"/>
            <a:ext cx="594309" cy="549132"/>
            <a:chOff x="11188117" y="4488227"/>
            <a:chExt cx="594309" cy="549132"/>
          </a:xfrm>
        </p:grpSpPr>
        <p:sp>
          <p:nvSpPr>
            <p:cNvPr id="396" name="SMARTInkShape-1022"/>
            <p:cNvSpPr/>
            <p:nvPr>
              <p:custDataLst>
                <p:tags r:id="rId9"/>
              </p:custDataLst>
            </p:nvPr>
          </p:nvSpPr>
          <p:spPr>
            <a:xfrm>
              <a:off x="11459898" y="4783568"/>
              <a:ext cx="322528" cy="17033"/>
            </a:xfrm>
            <a:custGeom>
              <a:avLst/>
              <a:gdLst/>
              <a:ahLst/>
              <a:cxnLst/>
              <a:rect l="0" t="0" r="0" b="0"/>
              <a:pathLst>
                <a:path w="322528" h="17033">
                  <a:moveTo>
                    <a:pt x="8202" y="17032"/>
                  </a:moveTo>
                  <a:lnTo>
                    <a:pt x="8202" y="17032"/>
                  </a:lnTo>
                  <a:lnTo>
                    <a:pt x="0" y="17032"/>
                  </a:lnTo>
                  <a:lnTo>
                    <a:pt x="40477" y="15974"/>
                  </a:lnTo>
                  <a:lnTo>
                    <a:pt x="74798" y="10486"/>
                  </a:lnTo>
                  <a:lnTo>
                    <a:pt x="118011" y="7331"/>
                  </a:lnTo>
                  <a:lnTo>
                    <a:pt x="164327" y="1222"/>
                  </a:lnTo>
                  <a:lnTo>
                    <a:pt x="211565" y="0"/>
                  </a:lnTo>
                  <a:lnTo>
                    <a:pt x="259075" y="4813"/>
                  </a:lnTo>
                  <a:lnTo>
                    <a:pt x="322527" y="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023"/>
            <p:cNvSpPr/>
            <p:nvPr>
              <p:custDataLst>
                <p:tags r:id="rId10"/>
              </p:custDataLst>
            </p:nvPr>
          </p:nvSpPr>
          <p:spPr>
            <a:xfrm>
              <a:off x="11573282" y="4488227"/>
              <a:ext cx="151994" cy="493349"/>
            </a:xfrm>
            <a:custGeom>
              <a:avLst/>
              <a:gdLst/>
              <a:ahLst/>
              <a:cxnLst/>
              <a:rect l="0" t="0" r="0" b="0"/>
              <a:pathLst>
                <a:path w="151994" h="493349">
                  <a:moveTo>
                    <a:pt x="151993" y="83773"/>
                  </a:moveTo>
                  <a:lnTo>
                    <a:pt x="151993" y="83773"/>
                  </a:lnTo>
                  <a:lnTo>
                    <a:pt x="150935" y="56767"/>
                  </a:lnTo>
                  <a:lnTo>
                    <a:pt x="144389" y="35908"/>
                  </a:lnTo>
                  <a:lnTo>
                    <a:pt x="138736" y="26163"/>
                  </a:lnTo>
                  <a:lnTo>
                    <a:pt x="127052" y="18305"/>
                  </a:lnTo>
                  <a:lnTo>
                    <a:pt x="90029" y="2440"/>
                  </a:lnTo>
                  <a:lnTo>
                    <a:pt x="69068" y="0"/>
                  </a:lnTo>
                  <a:lnTo>
                    <a:pt x="48462" y="7382"/>
                  </a:lnTo>
                  <a:lnTo>
                    <a:pt x="38523" y="13796"/>
                  </a:lnTo>
                  <a:lnTo>
                    <a:pt x="31896" y="21247"/>
                  </a:lnTo>
                  <a:lnTo>
                    <a:pt x="15332" y="65269"/>
                  </a:lnTo>
                  <a:lnTo>
                    <a:pt x="10958" y="103573"/>
                  </a:lnTo>
                  <a:lnTo>
                    <a:pt x="9664" y="143379"/>
                  </a:lnTo>
                  <a:lnTo>
                    <a:pt x="4223" y="187042"/>
                  </a:lnTo>
                  <a:lnTo>
                    <a:pt x="965" y="233493"/>
                  </a:lnTo>
                  <a:lnTo>
                    <a:pt x="0" y="280770"/>
                  </a:lnTo>
                  <a:lnTo>
                    <a:pt x="4769" y="323235"/>
                  </a:lnTo>
                  <a:lnTo>
                    <a:pt x="7830" y="367685"/>
                  </a:lnTo>
                  <a:lnTo>
                    <a:pt x="16468" y="414903"/>
                  </a:lnTo>
                  <a:lnTo>
                    <a:pt x="26418" y="459421"/>
                  </a:lnTo>
                  <a:lnTo>
                    <a:pt x="30212" y="470508"/>
                  </a:lnTo>
                  <a:lnTo>
                    <a:pt x="47218" y="49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024"/>
            <p:cNvSpPr/>
            <p:nvPr>
              <p:custDataLst>
                <p:tags r:id="rId11"/>
              </p:custDataLst>
            </p:nvPr>
          </p:nvSpPr>
          <p:spPr>
            <a:xfrm>
              <a:off x="11188117" y="4801650"/>
              <a:ext cx="296498" cy="235709"/>
            </a:xfrm>
            <a:custGeom>
              <a:avLst/>
              <a:gdLst/>
              <a:ahLst/>
              <a:cxnLst/>
              <a:rect l="0" t="0" r="0" b="0"/>
              <a:pathLst>
                <a:path w="296498" h="235709">
                  <a:moveTo>
                    <a:pt x="108533" y="27525"/>
                  </a:moveTo>
                  <a:lnTo>
                    <a:pt x="108533" y="27525"/>
                  </a:lnTo>
                  <a:lnTo>
                    <a:pt x="103476" y="27525"/>
                  </a:lnTo>
                  <a:lnTo>
                    <a:pt x="98172" y="30347"/>
                  </a:lnTo>
                  <a:lnTo>
                    <a:pt x="56271" y="70340"/>
                  </a:lnTo>
                  <a:lnTo>
                    <a:pt x="33076" y="95597"/>
                  </a:lnTo>
                  <a:lnTo>
                    <a:pt x="11043" y="142009"/>
                  </a:lnTo>
                  <a:lnTo>
                    <a:pt x="861" y="165398"/>
                  </a:lnTo>
                  <a:lnTo>
                    <a:pt x="0" y="179113"/>
                  </a:lnTo>
                  <a:lnTo>
                    <a:pt x="8072" y="205165"/>
                  </a:lnTo>
                  <a:lnTo>
                    <a:pt x="16611" y="215131"/>
                  </a:lnTo>
                  <a:lnTo>
                    <a:pt x="39340" y="230153"/>
                  </a:lnTo>
                  <a:lnTo>
                    <a:pt x="78363" y="235708"/>
                  </a:lnTo>
                  <a:lnTo>
                    <a:pt x="120566" y="233983"/>
                  </a:lnTo>
                  <a:lnTo>
                    <a:pt x="156901" y="223812"/>
                  </a:lnTo>
                  <a:lnTo>
                    <a:pt x="202048" y="201411"/>
                  </a:lnTo>
                  <a:lnTo>
                    <a:pt x="241540" y="170058"/>
                  </a:lnTo>
                  <a:lnTo>
                    <a:pt x="268240" y="147956"/>
                  </a:lnTo>
                  <a:lnTo>
                    <a:pt x="287815" y="112579"/>
                  </a:lnTo>
                  <a:lnTo>
                    <a:pt x="295709" y="87299"/>
                  </a:lnTo>
                  <a:lnTo>
                    <a:pt x="296497" y="72083"/>
                  </a:lnTo>
                  <a:lnTo>
                    <a:pt x="293319" y="54737"/>
                  </a:lnTo>
                  <a:lnTo>
                    <a:pt x="285558" y="42088"/>
                  </a:lnTo>
                  <a:lnTo>
                    <a:pt x="258271" y="20289"/>
                  </a:lnTo>
                  <a:lnTo>
                    <a:pt x="231570" y="6919"/>
                  </a:lnTo>
                  <a:lnTo>
                    <a:pt x="184629" y="0"/>
                  </a:lnTo>
                  <a:lnTo>
                    <a:pt x="143640" y="147"/>
                  </a:lnTo>
                  <a:lnTo>
                    <a:pt x="108533" y="8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45"/>
          <p:cNvGrpSpPr/>
          <p:nvPr/>
        </p:nvGrpSpPr>
        <p:grpSpPr>
          <a:xfrm>
            <a:off x="9353550" y="5476875"/>
            <a:ext cx="1428751" cy="581026"/>
            <a:chOff x="9353550" y="5476875"/>
            <a:chExt cx="1428751" cy="581026"/>
          </a:xfrm>
        </p:grpSpPr>
        <p:sp>
          <p:nvSpPr>
            <p:cNvPr id="400" name="SMARTInkShape-1025"/>
            <p:cNvSpPr/>
            <p:nvPr>
              <p:custDataLst>
                <p:tags r:id="rId1"/>
              </p:custDataLst>
            </p:nvPr>
          </p:nvSpPr>
          <p:spPr>
            <a:xfrm>
              <a:off x="10497691" y="5553910"/>
              <a:ext cx="284610" cy="252518"/>
            </a:xfrm>
            <a:custGeom>
              <a:avLst/>
              <a:gdLst/>
              <a:ahLst/>
              <a:cxnLst/>
              <a:rect l="0" t="0" r="0" b="0"/>
              <a:pathLst>
                <a:path w="284610" h="252518">
                  <a:moveTo>
                    <a:pt x="217934" y="46790"/>
                  </a:moveTo>
                  <a:lnTo>
                    <a:pt x="217934" y="46790"/>
                  </a:lnTo>
                  <a:lnTo>
                    <a:pt x="217934" y="33533"/>
                  </a:lnTo>
                  <a:lnTo>
                    <a:pt x="215112" y="27492"/>
                  </a:lnTo>
                  <a:lnTo>
                    <a:pt x="204677" y="14991"/>
                  </a:lnTo>
                  <a:lnTo>
                    <a:pt x="190488" y="5501"/>
                  </a:lnTo>
                  <a:lnTo>
                    <a:pt x="145438" y="0"/>
                  </a:lnTo>
                  <a:lnTo>
                    <a:pt x="130680" y="594"/>
                  </a:lnTo>
                  <a:lnTo>
                    <a:pt x="92444" y="12471"/>
                  </a:lnTo>
                  <a:lnTo>
                    <a:pt x="70098" y="26626"/>
                  </a:lnTo>
                  <a:lnTo>
                    <a:pt x="37037" y="59035"/>
                  </a:lnTo>
                  <a:lnTo>
                    <a:pt x="11849" y="102282"/>
                  </a:lnTo>
                  <a:lnTo>
                    <a:pt x="4632" y="123312"/>
                  </a:lnTo>
                  <a:lnTo>
                    <a:pt x="0" y="168483"/>
                  </a:lnTo>
                  <a:lnTo>
                    <a:pt x="67" y="210355"/>
                  </a:lnTo>
                  <a:lnTo>
                    <a:pt x="3983" y="223908"/>
                  </a:lnTo>
                  <a:lnTo>
                    <a:pt x="14894" y="236987"/>
                  </a:lnTo>
                  <a:lnTo>
                    <a:pt x="29269" y="247739"/>
                  </a:lnTo>
                  <a:lnTo>
                    <a:pt x="42714" y="252517"/>
                  </a:lnTo>
                  <a:lnTo>
                    <a:pt x="55745" y="251819"/>
                  </a:lnTo>
                  <a:lnTo>
                    <a:pt x="86413" y="242747"/>
                  </a:lnTo>
                  <a:lnTo>
                    <a:pt x="98803" y="234071"/>
                  </a:lnTo>
                  <a:lnTo>
                    <a:pt x="132621" y="188546"/>
                  </a:lnTo>
                  <a:lnTo>
                    <a:pt x="152634" y="151344"/>
                  </a:lnTo>
                  <a:lnTo>
                    <a:pt x="166779" y="106875"/>
                  </a:lnTo>
                  <a:lnTo>
                    <a:pt x="176941" y="66420"/>
                  </a:lnTo>
                  <a:lnTo>
                    <a:pt x="184319" y="22798"/>
                  </a:lnTo>
                  <a:lnTo>
                    <a:pt x="188917" y="1240"/>
                  </a:lnTo>
                  <a:lnTo>
                    <a:pt x="189064" y="1607"/>
                  </a:lnTo>
                  <a:lnTo>
                    <a:pt x="192165" y="28905"/>
                  </a:lnTo>
                  <a:lnTo>
                    <a:pt x="195897" y="43075"/>
                  </a:lnTo>
                  <a:lnTo>
                    <a:pt x="201116" y="83842"/>
                  </a:lnTo>
                  <a:lnTo>
                    <a:pt x="212025" y="122783"/>
                  </a:lnTo>
                  <a:lnTo>
                    <a:pt x="218884" y="159991"/>
                  </a:lnTo>
                  <a:lnTo>
                    <a:pt x="232797" y="182048"/>
                  </a:lnTo>
                  <a:lnTo>
                    <a:pt x="257613" y="209842"/>
                  </a:lnTo>
                  <a:lnTo>
                    <a:pt x="264849" y="214508"/>
                  </a:lnTo>
                  <a:lnTo>
                    <a:pt x="271594" y="217639"/>
                  </a:lnTo>
                  <a:lnTo>
                    <a:pt x="284609" y="227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026"/>
            <p:cNvSpPr/>
            <p:nvPr>
              <p:custDataLst>
                <p:tags r:id="rId2"/>
              </p:custDataLst>
            </p:nvPr>
          </p:nvSpPr>
          <p:spPr>
            <a:xfrm>
              <a:off x="10429875" y="5524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027"/>
            <p:cNvSpPr/>
            <p:nvPr>
              <p:custDataLst>
                <p:tags r:id="rId3"/>
              </p:custDataLst>
            </p:nvPr>
          </p:nvSpPr>
          <p:spPr>
            <a:xfrm>
              <a:off x="10134992" y="5612888"/>
              <a:ext cx="323168" cy="321188"/>
            </a:xfrm>
            <a:custGeom>
              <a:avLst/>
              <a:gdLst/>
              <a:ahLst/>
              <a:cxnLst/>
              <a:rect l="0" t="0" r="0" b="0"/>
              <a:pathLst>
                <a:path w="323168" h="321188">
                  <a:moveTo>
                    <a:pt x="9133" y="130687"/>
                  </a:moveTo>
                  <a:lnTo>
                    <a:pt x="9133" y="130687"/>
                  </a:lnTo>
                  <a:lnTo>
                    <a:pt x="0" y="130687"/>
                  </a:lnTo>
                  <a:lnTo>
                    <a:pt x="4781" y="125631"/>
                  </a:lnTo>
                  <a:lnTo>
                    <a:pt x="43489" y="103060"/>
                  </a:lnTo>
                  <a:lnTo>
                    <a:pt x="84280" y="74665"/>
                  </a:lnTo>
                  <a:lnTo>
                    <a:pt x="116418" y="57643"/>
                  </a:lnTo>
                  <a:lnTo>
                    <a:pt x="155574" y="43075"/>
                  </a:lnTo>
                  <a:lnTo>
                    <a:pt x="195045" y="25353"/>
                  </a:lnTo>
                  <a:lnTo>
                    <a:pt x="219819" y="14022"/>
                  </a:lnTo>
                  <a:lnTo>
                    <a:pt x="265234" y="2751"/>
                  </a:lnTo>
                  <a:lnTo>
                    <a:pt x="292918" y="0"/>
                  </a:lnTo>
                  <a:lnTo>
                    <a:pt x="303889" y="3106"/>
                  </a:lnTo>
                  <a:lnTo>
                    <a:pt x="316013" y="10805"/>
                  </a:lnTo>
                  <a:lnTo>
                    <a:pt x="320150" y="19551"/>
                  </a:lnTo>
                  <a:lnTo>
                    <a:pt x="323167" y="60409"/>
                  </a:lnTo>
                  <a:lnTo>
                    <a:pt x="318344" y="106457"/>
                  </a:lnTo>
                  <a:lnTo>
                    <a:pt x="310183" y="143734"/>
                  </a:lnTo>
                  <a:lnTo>
                    <a:pt x="301062" y="186646"/>
                  </a:lnTo>
                  <a:lnTo>
                    <a:pt x="296714" y="232875"/>
                  </a:lnTo>
                  <a:lnTo>
                    <a:pt x="295425" y="269973"/>
                  </a:lnTo>
                  <a:lnTo>
                    <a:pt x="285358" y="32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028"/>
            <p:cNvSpPr/>
            <p:nvPr>
              <p:custDataLst>
                <p:tags r:id="rId4"/>
              </p:custDataLst>
            </p:nvPr>
          </p:nvSpPr>
          <p:spPr>
            <a:xfrm>
              <a:off x="10296578" y="5476875"/>
              <a:ext cx="161873" cy="425072"/>
            </a:xfrm>
            <a:custGeom>
              <a:avLst/>
              <a:gdLst/>
              <a:ahLst/>
              <a:cxnLst/>
              <a:rect l="0" t="0" r="0" b="0"/>
              <a:pathLst>
                <a:path w="161873" h="425072">
                  <a:moveTo>
                    <a:pt x="9472" y="0"/>
                  </a:moveTo>
                  <a:lnTo>
                    <a:pt x="9472" y="0"/>
                  </a:lnTo>
                  <a:lnTo>
                    <a:pt x="6650" y="43770"/>
                  </a:lnTo>
                  <a:lnTo>
                    <a:pt x="1933" y="91285"/>
                  </a:lnTo>
                  <a:lnTo>
                    <a:pt x="535" y="132176"/>
                  </a:lnTo>
                  <a:lnTo>
                    <a:pt x="121" y="173924"/>
                  </a:lnTo>
                  <a:lnTo>
                    <a:pt x="0" y="216986"/>
                  </a:lnTo>
                  <a:lnTo>
                    <a:pt x="2784" y="259378"/>
                  </a:lnTo>
                  <a:lnTo>
                    <a:pt x="7491" y="302630"/>
                  </a:lnTo>
                  <a:lnTo>
                    <a:pt x="14138" y="350115"/>
                  </a:lnTo>
                  <a:lnTo>
                    <a:pt x="32188" y="387952"/>
                  </a:lnTo>
                  <a:lnTo>
                    <a:pt x="40028" y="399259"/>
                  </a:lnTo>
                  <a:lnTo>
                    <a:pt x="65563" y="416632"/>
                  </a:lnTo>
                  <a:lnTo>
                    <a:pt x="89827" y="425071"/>
                  </a:lnTo>
                  <a:lnTo>
                    <a:pt x="103747" y="424223"/>
                  </a:lnTo>
                  <a:lnTo>
                    <a:pt x="161872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029"/>
            <p:cNvSpPr/>
            <p:nvPr>
              <p:custDataLst>
                <p:tags r:id="rId5"/>
              </p:custDataLst>
            </p:nvPr>
          </p:nvSpPr>
          <p:spPr>
            <a:xfrm>
              <a:off x="9782175" y="5667375"/>
              <a:ext cx="400051" cy="293605"/>
            </a:xfrm>
            <a:custGeom>
              <a:avLst/>
              <a:gdLst/>
              <a:ahLst/>
              <a:cxnLst/>
              <a:rect l="0" t="0" r="0" b="0"/>
              <a:pathLst>
                <a:path w="400051" h="293605">
                  <a:moveTo>
                    <a:pt x="0" y="161925"/>
                  </a:moveTo>
                  <a:lnTo>
                    <a:pt x="0" y="161925"/>
                  </a:lnTo>
                  <a:lnTo>
                    <a:pt x="13257" y="161925"/>
                  </a:lnTo>
                  <a:lnTo>
                    <a:pt x="19298" y="159103"/>
                  </a:lnTo>
                  <a:lnTo>
                    <a:pt x="60706" y="136415"/>
                  </a:lnTo>
                  <a:lnTo>
                    <a:pt x="106063" y="110920"/>
                  </a:lnTo>
                  <a:lnTo>
                    <a:pt x="152570" y="87410"/>
                  </a:lnTo>
                  <a:lnTo>
                    <a:pt x="189475" y="71868"/>
                  </a:lnTo>
                  <a:lnTo>
                    <a:pt x="231406" y="60585"/>
                  </a:lnTo>
                  <a:lnTo>
                    <a:pt x="271703" y="57176"/>
                  </a:lnTo>
                  <a:lnTo>
                    <a:pt x="269629" y="57162"/>
                  </a:lnTo>
                  <a:lnTo>
                    <a:pt x="268652" y="56100"/>
                  </a:lnTo>
                  <a:lnTo>
                    <a:pt x="267568" y="52097"/>
                  </a:lnTo>
                  <a:lnTo>
                    <a:pt x="261441" y="46790"/>
                  </a:lnTo>
                  <a:lnTo>
                    <a:pt x="251662" y="41963"/>
                  </a:lnTo>
                  <a:lnTo>
                    <a:pt x="206590" y="27965"/>
                  </a:lnTo>
                  <a:lnTo>
                    <a:pt x="160751" y="15754"/>
                  </a:lnTo>
                  <a:lnTo>
                    <a:pt x="115950" y="11814"/>
                  </a:lnTo>
                  <a:lnTo>
                    <a:pt x="79349" y="20130"/>
                  </a:lnTo>
                  <a:lnTo>
                    <a:pt x="64900" y="26938"/>
                  </a:lnTo>
                  <a:lnTo>
                    <a:pt x="51422" y="37020"/>
                  </a:lnTo>
                  <a:lnTo>
                    <a:pt x="36991" y="59652"/>
                  </a:lnTo>
                  <a:lnTo>
                    <a:pt x="23692" y="96803"/>
                  </a:lnTo>
                  <a:lnTo>
                    <a:pt x="21484" y="131576"/>
                  </a:lnTo>
                  <a:lnTo>
                    <a:pt x="29683" y="178429"/>
                  </a:lnTo>
                  <a:lnTo>
                    <a:pt x="41494" y="218572"/>
                  </a:lnTo>
                  <a:lnTo>
                    <a:pt x="55921" y="242445"/>
                  </a:lnTo>
                  <a:lnTo>
                    <a:pt x="79759" y="268415"/>
                  </a:lnTo>
                  <a:lnTo>
                    <a:pt x="92246" y="277340"/>
                  </a:lnTo>
                  <a:lnTo>
                    <a:pt x="104851" y="282012"/>
                  </a:lnTo>
                  <a:lnTo>
                    <a:pt x="111176" y="283258"/>
                  </a:lnTo>
                  <a:lnTo>
                    <a:pt x="157431" y="277330"/>
                  </a:lnTo>
                  <a:lnTo>
                    <a:pt x="170864" y="271072"/>
                  </a:lnTo>
                  <a:lnTo>
                    <a:pt x="196735" y="249807"/>
                  </a:lnTo>
                  <a:lnTo>
                    <a:pt x="210809" y="231473"/>
                  </a:lnTo>
                  <a:lnTo>
                    <a:pt x="228347" y="189624"/>
                  </a:lnTo>
                  <a:lnTo>
                    <a:pt x="233780" y="168944"/>
                  </a:lnTo>
                  <a:lnTo>
                    <a:pt x="236838" y="130726"/>
                  </a:lnTo>
                  <a:lnTo>
                    <a:pt x="238012" y="84493"/>
                  </a:lnTo>
                  <a:lnTo>
                    <a:pt x="238122" y="61692"/>
                  </a:lnTo>
                  <a:lnTo>
                    <a:pt x="239183" y="81713"/>
                  </a:lnTo>
                  <a:lnTo>
                    <a:pt x="257423" y="126784"/>
                  </a:lnTo>
                  <a:lnTo>
                    <a:pt x="273083" y="172898"/>
                  </a:lnTo>
                  <a:lnTo>
                    <a:pt x="288579" y="217166"/>
                  </a:lnTo>
                  <a:lnTo>
                    <a:pt x="299994" y="244262"/>
                  </a:lnTo>
                  <a:lnTo>
                    <a:pt x="308908" y="272380"/>
                  </a:lnTo>
                  <a:lnTo>
                    <a:pt x="314740" y="279809"/>
                  </a:lnTo>
                  <a:lnTo>
                    <a:pt x="317776" y="281789"/>
                  </a:lnTo>
                  <a:lnTo>
                    <a:pt x="319801" y="284168"/>
                  </a:lnTo>
                  <a:lnTo>
                    <a:pt x="323317" y="293604"/>
                  </a:lnTo>
                  <a:lnTo>
                    <a:pt x="323494" y="293102"/>
                  </a:lnTo>
                  <a:lnTo>
                    <a:pt x="323692" y="289723"/>
                  </a:lnTo>
                  <a:lnTo>
                    <a:pt x="320957" y="284693"/>
                  </a:lnTo>
                  <a:lnTo>
                    <a:pt x="301456" y="250206"/>
                  </a:lnTo>
                  <a:lnTo>
                    <a:pt x="288892" y="211152"/>
                  </a:lnTo>
                  <a:lnTo>
                    <a:pt x="276218" y="168944"/>
                  </a:lnTo>
                  <a:lnTo>
                    <a:pt x="269521" y="132607"/>
                  </a:lnTo>
                  <a:lnTo>
                    <a:pt x="267257" y="87460"/>
                  </a:lnTo>
                  <a:lnTo>
                    <a:pt x="266865" y="57664"/>
                  </a:lnTo>
                  <a:lnTo>
                    <a:pt x="268926" y="50084"/>
                  </a:lnTo>
                  <a:lnTo>
                    <a:pt x="292657" y="16452"/>
                  </a:lnTo>
                  <a:lnTo>
                    <a:pt x="303284" y="8017"/>
                  </a:lnTo>
                  <a:lnTo>
                    <a:pt x="315062" y="3564"/>
                  </a:lnTo>
                  <a:lnTo>
                    <a:pt x="358818" y="209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030"/>
            <p:cNvSpPr/>
            <p:nvPr>
              <p:custDataLst>
                <p:tags r:id="rId6"/>
              </p:custDataLst>
            </p:nvPr>
          </p:nvSpPr>
          <p:spPr>
            <a:xfrm>
              <a:off x="9505950" y="5730570"/>
              <a:ext cx="300305" cy="321551"/>
            </a:xfrm>
            <a:custGeom>
              <a:avLst/>
              <a:gdLst/>
              <a:ahLst/>
              <a:cxnLst/>
              <a:rect l="0" t="0" r="0" b="0"/>
              <a:pathLst>
                <a:path w="300305" h="321551">
                  <a:moveTo>
                    <a:pt x="0" y="70155"/>
                  </a:moveTo>
                  <a:lnTo>
                    <a:pt x="0" y="70155"/>
                  </a:lnTo>
                  <a:lnTo>
                    <a:pt x="22391" y="114935"/>
                  </a:lnTo>
                  <a:lnTo>
                    <a:pt x="34958" y="154221"/>
                  </a:lnTo>
                  <a:lnTo>
                    <a:pt x="44810" y="196474"/>
                  </a:lnTo>
                  <a:lnTo>
                    <a:pt x="52126" y="240216"/>
                  </a:lnTo>
                  <a:lnTo>
                    <a:pt x="56488" y="286225"/>
                  </a:lnTo>
                  <a:lnTo>
                    <a:pt x="55798" y="299536"/>
                  </a:lnTo>
                  <a:lnTo>
                    <a:pt x="48910" y="320247"/>
                  </a:lnTo>
                  <a:lnTo>
                    <a:pt x="47423" y="321550"/>
                  </a:lnTo>
                  <a:lnTo>
                    <a:pt x="45374" y="321360"/>
                  </a:lnTo>
                  <a:lnTo>
                    <a:pt x="42949" y="320175"/>
                  </a:lnTo>
                  <a:lnTo>
                    <a:pt x="41333" y="317269"/>
                  </a:lnTo>
                  <a:lnTo>
                    <a:pt x="30750" y="273657"/>
                  </a:lnTo>
                  <a:lnTo>
                    <a:pt x="29005" y="227710"/>
                  </a:lnTo>
                  <a:lnTo>
                    <a:pt x="28702" y="185394"/>
                  </a:lnTo>
                  <a:lnTo>
                    <a:pt x="33669" y="139343"/>
                  </a:lnTo>
                  <a:lnTo>
                    <a:pt x="41843" y="97241"/>
                  </a:lnTo>
                  <a:lnTo>
                    <a:pt x="56025" y="57954"/>
                  </a:lnTo>
                  <a:lnTo>
                    <a:pt x="73632" y="29616"/>
                  </a:lnTo>
                  <a:lnTo>
                    <a:pt x="88817" y="17565"/>
                  </a:lnTo>
                  <a:lnTo>
                    <a:pt x="124436" y="1206"/>
                  </a:lnTo>
                  <a:lnTo>
                    <a:pt x="143147" y="0"/>
                  </a:lnTo>
                  <a:lnTo>
                    <a:pt x="162046" y="4050"/>
                  </a:lnTo>
                  <a:lnTo>
                    <a:pt x="181029" y="12906"/>
                  </a:lnTo>
                  <a:lnTo>
                    <a:pt x="204509" y="34848"/>
                  </a:lnTo>
                  <a:lnTo>
                    <a:pt x="231407" y="78311"/>
                  </a:lnTo>
                  <a:lnTo>
                    <a:pt x="249657" y="115140"/>
                  </a:lnTo>
                  <a:lnTo>
                    <a:pt x="263297" y="152863"/>
                  </a:lnTo>
                  <a:lnTo>
                    <a:pt x="279216" y="189793"/>
                  </a:lnTo>
                  <a:lnTo>
                    <a:pt x="292951" y="235997"/>
                  </a:lnTo>
                  <a:lnTo>
                    <a:pt x="300304" y="263349"/>
                  </a:lnTo>
                  <a:lnTo>
                    <a:pt x="295275" y="28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031"/>
            <p:cNvSpPr/>
            <p:nvPr>
              <p:custDataLst>
                <p:tags r:id="rId7"/>
              </p:custDataLst>
            </p:nvPr>
          </p:nvSpPr>
          <p:spPr>
            <a:xfrm>
              <a:off x="9353550" y="569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032"/>
            <p:cNvSpPr/>
            <p:nvPr>
              <p:custDataLst>
                <p:tags r:id="rId8"/>
              </p:custDataLst>
            </p:nvPr>
          </p:nvSpPr>
          <p:spPr>
            <a:xfrm>
              <a:off x="9410700" y="5762625"/>
              <a:ext cx="38101" cy="295276"/>
            </a:xfrm>
            <a:custGeom>
              <a:avLst/>
              <a:gdLst/>
              <a:ahLst/>
              <a:cxnLst/>
              <a:rect l="0" t="0" r="0" b="0"/>
              <a:pathLst>
                <a:path w="38101" h="295276">
                  <a:moveTo>
                    <a:pt x="0" y="0"/>
                  </a:moveTo>
                  <a:lnTo>
                    <a:pt x="0" y="0"/>
                  </a:lnTo>
                  <a:lnTo>
                    <a:pt x="1059" y="23851"/>
                  </a:lnTo>
                  <a:lnTo>
                    <a:pt x="7540" y="53591"/>
                  </a:lnTo>
                  <a:lnTo>
                    <a:pt x="11759" y="90315"/>
                  </a:lnTo>
                  <a:lnTo>
                    <a:pt x="19712" y="131887"/>
                  </a:lnTo>
                  <a:lnTo>
                    <a:pt x="28772" y="173839"/>
                  </a:lnTo>
                  <a:lnTo>
                    <a:pt x="35336" y="216960"/>
                  </a:lnTo>
                  <a:lnTo>
                    <a:pt x="37554" y="264401"/>
                  </a:lnTo>
                  <a:lnTo>
                    <a:pt x="381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-31414"/>
            <a:ext cx="10515600" cy="1325563"/>
          </a:xfrm>
        </p:spPr>
        <p:txBody>
          <a:bodyPr/>
          <a:lstStyle/>
          <a:p>
            <a:r>
              <a:rPr lang="en-US" dirty="0" smtClean="0"/>
              <a:t>The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4028" y="946420"/>
            <a:ext cx="5906036" cy="58021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law explains what happens in a car crash and why seat belts are so important</a:t>
            </a:r>
          </a:p>
          <a:p>
            <a:r>
              <a:rPr lang="en-US" dirty="0" smtClean="0"/>
              <a:t>If a car is traveling at 50 km/</a:t>
            </a:r>
            <a:r>
              <a:rPr lang="en-US" dirty="0" err="1" smtClean="0"/>
              <a:t>hr</a:t>
            </a:r>
            <a:r>
              <a:rPr lang="en-US" dirty="0" smtClean="0"/>
              <a:t> and hits something solid, the car will crumple, slow down, and stop in about .1 s</a:t>
            </a:r>
          </a:p>
          <a:p>
            <a:r>
              <a:rPr lang="en-US" dirty="0" smtClean="0"/>
              <a:t>Because of inertia, anyone not wearing a seatbelt continue moving forward at the same speed as the car</a:t>
            </a:r>
          </a:p>
          <a:p>
            <a:r>
              <a:rPr lang="en-US" dirty="0" smtClean="0"/>
              <a:t>Seat belts work in several ways</a:t>
            </a:r>
          </a:p>
          <a:p>
            <a:pPr lvl="1"/>
            <a:r>
              <a:rPr lang="en-US" dirty="0" smtClean="0"/>
              <a:t>They reduce the force of the crash acting on the people wearing them by loosening slightly but still restraining the person</a:t>
            </a:r>
          </a:p>
          <a:p>
            <a:pPr lvl="1"/>
            <a:r>
              <a:rPr lang="en-US" dirty="0" smtClean="0"/>
              <a:t>This increases the amount of time needed to stop, which reduces the force exerted on the person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7" y="1983324"/>
            <a:ext cx="5233451" cy="35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4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he First Law of Motion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e First Law of Mot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he First Law of Motion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The First Law of Motion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The First Law of Motion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The First Law of Motion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The First Law of Motion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The First Law of Motion&amp;quot;&quot;/&gt;&lt;property id=&quot;20307&quot; value=&quot;26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4</vt:lpstr>
      <vt:lpstr>The First Law of Motion</vt:lpstr>
      <vt:lpstr>The First Law of Motion</vt:lpstr>
      <vt:lpstr>The First Law of Motion</vt:lpstr>
      <vt:lpstr>The First Law of Motion</vt:lpstr>
      <vt:lpstr>The First Law of Motion</vt:lpstr>
      <vt:lpstr>The First Law of Motion</vt:lpstr>
      <vt:lpstr>The First Law of Motion</vt:lpstr>
      <vt:lpstr>The First Law of Motion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dvsd</dc:creator>
  <cp:lastModifiedBy>dvsd</cp:lastModifiedBy>
  <cp:revision>23</cp:revision>
  <cp:lastPrinted>2016-11-14T19:51:42Z</cp:lastPrinted>
  <dcterms:created xsi:type="dcterms:W3CDTF">2016-10-24T16:22:32Z</dcterms:created>
  <dcterms:modified xsi:type="dcterms:W3CDTF">2016-12-15T14:14:08Z</dcterms:modified>
</cp:coreProperties>
</file>